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7" r:id="rId2"/>
    <p:sldId id="257" r:id="rId3"/>
    <p:sldId id="298" r:id="rId4"/>
    <p:sldId id="299" r:id="rId5"/>
    <p:sldId id="303" r:id="rId6"/>
    <p:sldId id="300" r:id="rId7"/>
    <p:sldId id="301" r:id="rId8"/>
    <p:sldId id="305" r:id="rId9"/>
    <p:sldId id="306" r:id="rId10"/>
    <p:sldId id="308" r:id="rId11"/>
    <p:sldId id="307" r:id="rId12"/>
    <p:sldId id="302" r:id="rId13"/>
    <p:sldId id="309" r:id="rId14"/>
    <p:sldId id="310" r:id="rId15"/>
    <p:sldId id="311" r:id="rId16"/>
    <p:sldId id="312" r:id="rId17"/>
    <p:sldId id="313" r:id="rId18"/>
    <p:sldId id="314" r:id="rId19"/>
    <p:sldId id="263" r:id="rId20"/>
  </p:sldIdLst>
  <p:sldSz cx="9144000" cy="5143500" type="screen16x9"/>
  <p:notesSz cx="6858000" cy="9144000"/>
  <p:defaultTextStyle>
    <a:defPPr>
      <a:defRPr lang="es-MX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DF3"/>
    <a:srgbClr val="1E299A"/>
    <a:srgbClr val="282828"/>
    <a:srgbClr val="E2ECFF"/>
    <a:srgbClr val="9FC1FF"/>
    <a:srgbClr val="4C6EF5"/>
    <a:srgbClr val="EDEDED"/>
    <a:srgbClr val="B4DAF5"/>
    <a:srgbClr val="6AB6F5"/>
    <a:srgbClr val="5A7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/>
    <p:restoredTop sz="94674"/>
  </p:normalViewPr>
  <p:slideViewPr>
    <p:cSldViewPr snapToGrid="0" snapToObjects="1" showGuides="1">
      <p:cViewPr varScale="1">
        <p:scale>
          <a:sx n="86" d="100"/>
          <a:sy n="86" d="100"/>
        </p:scale>
        <p:origin x="80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6F630-E1EF-4D47-A3B8-549846D3FCBD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A0B260-5DB6-4BBC-B46B-D2F08C945497}">
      <dgm:prSet phldrT="[Texto]"/>
      <dgm:spPr/>
      <dgm:t>
        <a:bodyPr/>
        <a:lstStyle/>
        <a:p>
          <a:r>
            <a:rPr lang="es-ES" dirty="0" smtClean="0"/>
            <a:t>Alta demanda de servicios</a:t>
          </a:r>
          <a:endParaRPr lang="es-ES" dirty="0"/>
        </a:p>
      </dgm:t>
    </dgm:pt>
    <dgm:pt modelId="{B15BF9FA-2FBC-43CE-85AD-5DBC333A0FA7}" type="parTrans" cxnId="{A704C6C8-E84D-4310-A25E-8EA77E849C52}">
      <dgm:prSet/>
      <dgm:spPr/>
      <dgm:t>
        <a:bodyPr/>
        <a:lstStyle/>
        <a:p>
          <a:endParaRPr lang="es-ES"/>
        </a:p>
      </dgm:t>
    </dgm:pt>
    <dgm:pt modelId="{E80CFD1C-7E7E-4976-A141-382B0F187482}" type="sibTrans" cxnId="{A704C6C8-E84D-4310-A25E-8EA77E849C52}">
      <dgm:prSet/>
      <dgm:spPr/>
      <dgm:t>
        <a:bodyPr/>
        <a:lstStyle/>
        <a:p>
          <a:endParaRPr lang="es-ES"/>
        </a:p>
      </dgm:t>
    </dgm:pt>
    <dgm:pt modelId="{3C7A4578-6812-46EC-9012-5151D3818C8C}">
      <dgm:prSet phldrT="[Texto]"/>
      <dgm:spPr/>
      <dgm:t>
        <a:bodyPr/>
        <a:lstStyle/>
        <a:p>
          <a:r>
            <a:rPr lang="es-ES" dirty="0" smtClean="0"/>
            <a:t>Demanda de servicios 7 </a:t>
          </a:r>
          <a:r>
            <a:rPr lang="es-ES" dirty="0" smtClean="0"/>
            <a:t>x 24</a:t>
          </a:r>
          <a:endParaRPr lang="es-ES" dirty="0"/>
        </a:p>
      </dgm:t>
    </dgm:pt>
    <dgm:pt modelId="{64D8EE36-0ED8-45F9-B698-3B8A94933130}" type="parTrans" cxnId="{3E37100C-8380-4487-B3E1-AB09B6A5218D}">
      <dgm:prSet/>
      <dgm:spPr/>
      <dgm:t>
        <a:bodyPr/>
        <a:lstStyle/>
        <a:p>
          <a:endParaRPr lang="es-ES"/>
        </a:p>
      </dgm:t>
    </dgm:pt>
    <dgm:pt modelId="{41953E3D-29CE-4536-ACED-152B3B166686}" type="sibTrans" cxnId="{3E37100C-8380-4487-B3E1-AB09B6A5218D}">
      <dgm:prSet/>
      <dgm:spPr/>
      <dgm:t>
        <a:bodyPr/>
        <a:lstStyle/>
        <a:p>
          <a:endParaRPr lang="es-ES"/>
        </a:p>
      </dgm:t>
    </dgm:pt>
    <dgm:pt modelId="{45FB4827-B54A-4B98-A04A-E8391A7B5DD0}">
      <dgm:prSet phldrT="[Texto]"/>
      <dgm:spPr/>
      <dgm:t>
        <a:bodyPr/>
        <a:lstStyle/>
        <a:p>
          <a:r>
            <a:rPr lang="es-ES" dirty="0" smtClean="0"/>
            <a:t>Comunicación directa usuario - técnico</a:t>
          </a:r>
          <a:endParaRPr lang="es-ES" dirty="0"/>
        </a:p>
      </dgm:t>
    </dgm:pt>
    <dgm:pt modelId="{30730081-8D68-4A83-835B-6F23519B5530}" type="parTrans" cxnId="{EE32BBA9-BECA-4749-8EA6-835DBCCEF708}">
      <dgm:prSet/>
      <dgm:spPr/>
      <dgm:t>
        <a:bodyPr/>
        <a:lstStyle/>
        <a:p>
          <a:endParaRPr lang="es-ES"/>
        </a:p>
      </dgm:t>
    </dgm:pt>
    <dgm:pt modelId="{809BB582-CC2E-416C-B478-261280E8381E}" type="sibTrans" cxnId="{EE32BBA9-BECA-4749-8EA6-835DBCCEF708}">
      <dgm:prSet/>
      <dgm:spPr/>
      <dgm:t>
        <a:bodyPr/>
        <a:lstStyle/>
        <a:p>
          <a:endParaRPr lang="es-ES"/>
        </a:p>
      </dgm:t>
    </dgm:pt>
    <dgm:pt modelId="{6521FC15-65FE-46E8-8DCD-65F17A695E9E}">
      <dgm:prSet phldrT="[Texto]"/>
      <dgm:spPr/>
      <dgm:t>
        <a:bodyPr/>
        <a:lstStyle/>
        <a:p>
          <a:r>
            <a:rPr lang="es-ES" smtClean="0"/>
            <a:t>No hay crecimiento de plantilla</a:t>
          </a:r>
          <a:endParaRPr lang="es-ES" dirty="0"/>
        </a:p>
      </dgm:t>
    </dgm:pt>
    <dgm:pt modelId="{B93DE59C-7954-4B7C-A233-DD707B0CE06A}" type="parTrans" cxnId="{0C1AD2F1-346F-461A-A6B0-5E47BB1C661D}">
      <dgm:prSet/>
      <dgm:spPr/>
      <dgm:t>
        <a:bodyPr/>
        <a:lstStyle/>
        <a:p>
          <a:endParaRPr lang="es-ES"/>
        </a:p>
      </dgm:t>
    </dgm:pt>
    <dgm:pt modelId="{08E6EC24-0607-43C2-AF8B-EAE6AB7D9316}" type="sibTrans" cxnId="{0C1AD2F1-346F-461A-A6B0-5E47BB1C661D}">
      <dgm:prSet/>
      <dgm:spPr/>
      <dgm:t>
        <a:bodyPr/>
        <a:lstStyle/>
        <a:p>
          <a:endParaRPr lang="es-ES"/>
        </a:p>
      </dgm:t>
    </dgm:pt>
    <dgm:pt modelId="{3EC2F857-9AB6-4133-963C-8DDDD1D52F85}">
      <dgm:prSet phldrT="[Texto]"/>
      <dgm:spPr/>
      <dgm:t>
        <a:bodyPr/>
        <a:lstStyle/>
        <a:p>
          <a:r>
            <a:rPr lang="es-ES" dirty="0" smtClean="0"/>
            <a:t>Mayor dependencia de los servicios de TI</a:t>
          </a:r>
          <a:endParaRPr lang="es-ES" dirty="0"/>
        </a:p>
      </dgm:t>
    </dgm:pt>
    <dgm:pt modelId="{C2788EEF-24B9-4FAD-BCB1-6C478A123981}" type="parTrans" cxnId="{78B70539-D019-441D-B97E-247C21B5C892}">
      <dgm:prSet/>
      <dgm:spPr/>
      <dgm:t>
        <a:bodyPr/>
        <a:lstStyle/>
        <a:p>
          <a:endParaRPr lang="es-ES"/>
        </a:p>
      </dgm:t>
    </dgm:pt>
    <dgm:pt modelId="{21F7E4DE-DA4B-43B5-86ED-F2D7AF940E37}" type="sibTrans" cxnId="{78B70539-D019-441D-B97E-247C21B5C892}">
      <dgm:prSet/>
      <dgm:spPr/>
      <dgm:t>
        <a:bodyPr/>
        <a:lstStyle/>
        <a:p>
          <a:endParaRPr lang="es-ES"/>
        </a:p>
      </dgm:t>
    </dgm:pt>
    <dgm:pt modelId="{9335B7EC-92E2-4823-B809-5D3CB5E12D1C}" type="pres">
      <dgm:prSet presAssocID="{A8D6F630-E1EF-4D47-A3B8-549846D3FC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6D3FBD3-B093-4F07-99C5-6F7E3F01B6D6}" type="pres">
      <dgm:prSet presAssocID="{A8D6F630-E1EF-4D47-A3B8-549846D3FCBD}" presName="Name1" presStyleCnt="0"/>
      <dgm:spPr/>
    </dgm:pt>
    <dgm:pt modelId="{C68C83D9-86CD-4E40-9909-1A7F0E55682D}" type="pres">
      <dgm:prSet presAssocID="{A8D6F630-E1EF-4D47-A3B8-549846D3FCBD}" presName="cycle" presStyleCnt="0"/>
      <dgm:spPr/>
    </dgm:pt>
    <dgm:pt modelId="{91B5B83B-756A-45E8-9C0A-2FAA822FF80A}" type="pres">
      <dgm:prSet presAssocID="{A8D6F630-E1EF-4D47-A3B8-549846D3FCBD}" presName="srcNode" presStyleLbl="node1" presStyleIdx="0" presStyleCnt="5"/>
      <dgm:spPr/>
    </dgm:pt>
    <dgm:pt modelId="{9AF152F2-9F50-41D8-B678-6C7487E088BF}" type="pres">
      <dgm:prSet presAssocID="{A8D6F630-E1EF-4D47-A3B8-549846D3FCBD}" presName="conn" presStyleLbl="parChTrans1D2" presStyleIdx="0" presStyleCnt="1"/>
      <dgm:spPr/>
      <dgm:t>
        <a:bodyPr/>
        <a:lstStyle/>
        <a:p>
          <a:endParaRPr lang="es-ES"/>
        </a:p>
      </dgm:t>
    </dgm:pt>
    <dgm:pt modelId="{2B50B140-B10C-4335-A648-2ADD1805A33E}" type="pres">
      <dgm:prSet presAssocID="{A8D6F630-E1EF-4D47-A3B8-549846D3FCBD}" presName="extraNode" presStyleLbl="node1" presStyleIdx="0" presStyleCnt="5"/>
      <dgm:spPr/>
    </dgm:pt>
    <dgm:pt modelId="{7A72DBCA-33E5-4465-B490-BAF395B50C3C}" type="pres">
      <dgm:prSet presAssocID="{A8D6F630-E1EF-4D47-A3B8-549846D3FCBD}" presName="dstNode" presStyleLbl="node1" presStyleIdx="0" presStyleCnt="5"/>
      <dgm:spPr/>
    </dgm:pt>
    <dgm:pt modelId="{9F26AD01-27F9-4EBA-8EB9-2ECDCCA63406}" type="pres">
      <dgm:prSet presAssocID="{4AA0B260-5DB6-4BBC-B46B-D2F08C94549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2C66F2-D23C-4893-8DC2-0C159376D426}" type="pres">
      <dgm:prSet presAssocID="{4AA0B260-5DB6-4BBC-B46B-D2F08C945497}" presName="accent_1" presStyleCnt="0"/>
      <dgm:spPr/>
    </dgm:pt>
    <dgm:pt modelId="{75C5ABFC-2CE6-4055-8253-99F9F297ED7C}" type="pres">
      <dgm:prSet presAssocID="{4AA0B260-5DB6-4BBC-B46B-D2F08C945497}" presName="accentRepeatNode" presStyleLbl="solidFgAcc1" presStyleIdx="0" presStyleCnt="5"/>
      <dgm:spPr/>
    </dgm:pt>
    <dgm:pt modelId="{D68C866B-3AE8-40C7-B431-3250C9EDBB2C}" type="pres">
      <dgm:prSet presAssocID="{3EC2F857-9AB6-4133-963C-8DDDD1D52F8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B4717C-3EE9-4C9D-AF1C-F94129600BAC}" type="pres">
      <dgm:prSet presAssocID="{3EC2F857-9AB6-4133-963C-8DDDD1D52F85}" presName="accent_2" presStyleCnt="0"/>
      <dgm:spPr/>
    </dgm:pt>
    <dgm:pt modelId="{AA792EE7-59B6-4DAB-9C75-002424332265}" type="pres">
      <dgm:prSet presAssocID="{3EC2F857-9AB6-4133-963C-8DDDD1D52F85}" presName="accentRepeatNode" presStyleLbl="solidFgAcc1" presStyleIdx="1" presStyleCnt="5"/>
      <dgm:spPr/>
    </dgm:pt>
    <dgm:pt modelId="{39E62F9B-A516-46B1-A936-EA7C177DD8DA}" type="pres">
      <dgm:prSet presAssocID="{45FB4827-B54A-4B98-A04A-E8391A7B5DD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A4EAB8-80FC-45AC-8717-BEEDCFD94CC6}" type="pres">
      <dgm:prSet presAssocID="{45FB4827-B54A-4B98-A04A-E8391A7B5DD0}" presName="accent_3" presStyleCnt="0"/>
      <dgm:spPr/>
    </dgm:pt>
    <dgm:pt modelId="{D5A8474F-5FCA-4639-915C-D8AA13D6BCD0}" type="pres">
      <dgm:prSet presAssocID="{45FB4827-B54A-4B98-A04A-E8391A7B5DD0}" presName="accentRepeatNode" presStyleLbl="solidFgAcc1" presStyleIdx="2" presStyleCnt="5"/>
      <dgm:spPr/>
    </dgm:pt>
    <dgm:pt modelId="{EBCB75A5-75EE-4539-BDEF-16D10758EF1A}" type="pres">
      <dgm:prSet presAssocID="{3C7A4578-6812-46EC-9012-5151D3818C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D26476-32D0-4E9A-80E9-F66F47894CB9}" type="pres">
      <dgm:prSet presAssocID="{3C7A4578-6812-46EC-9012-5151D3818C8C}" presName="accent_4" presStyleCnt="0"/>
      <dgm:spPr/>
    </dgm:pt>
    <dgm:pt modelId="{B79C74E5-8274-45C2-B190-EA7BD76EDCFC}" type="pres">
      <dgm:prSet presAssocID="{3C7A4578-6812-46EC-9012-5151D3818C8C}" presName="accentRepeatNode" presStyleLbl="solidFgAcc1" presStyleIdx="3" presStyleCnt="5"/>
      <dgm:spPr/>
    </dgm:pt>
    <dgm:pt modelId="{3F7B5A51-8AAE-46A5-B61C-429342ECD712}" type="pres">
      <dgm:prSet presAssocID="{6521FC15-65FE-46E8-8DCD-65F17A695E9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F21872-9DD1-4468-AC25-8BA683B7F499}" type="pres">
      <dgm:prSet presAssocID="{6521FC15-65FE-46E8-8DCD-65F17A695E9E}" presName="accent_5" presStyleCnt="0"/>
      <dgm:spPr/>
    </dgm:pt>
    <dgm:pt modelId="{DACC49E8-F4A9-450A-BB91-5C95FE681F51}" type="pres">
      <dgm:prSet presAssocID="{6521FC15-65FE-46E8-8DCD-65F17A695E9E}" presName="accentRepeatNode" presStyleLbl="solidFgAcc1" presStyleIdx="4" presStyleCnt="5"/>
      <dgm:spPr/>
    </dgm:pt>
  </dgm:ptLst>
  <dgm:cxnLst>
    <dgm:cxn modelId="{091AFC55-2B7F-49DF-82FD-2AB8B2A75692}" type="presOf" srcId="{E80CFD1C-7E7E-4976-A141-382B0F187482}" destId="{9AF152F2-9F50-41D8-B678-6C7487E088BF}" srcOrd="0" destOrd="0" presId="urn:microsoft.com/office/officeart/2008/layout/VerticalCurvedList"/>
    <dgm:cxn modelId="{AC566E5B-F757-4614-BBBB-490A8EBF6D00}" type="presOf" srcId="{45FB4827-B54A-4B98-A04A-E8391A7B5DD0}" destId="{39E62F9B-A516-46B1-A936-EA7C177DD8DA}" srcOrd="0" destOrd="0" presId="urn:microsoft.com/office/officeart/2008/layout/VerticalCurvedList"/>
    <dgm:cxn modelId="{0C1AD2F1-346F-461A-A6B0-5E47BB1C661D}" srcId="{A8D6F630-E1EF-4D47-A3B8-549846D3FCBD}" destId="{6521FC15-65FE-46E8-8DCD-65F17A695E9E}" srcOrd="4" destOrd="0" parTransId="{B93DE59C-7954-4B7C-A233-DD707B0CE06A}" sibTransId="{08E6EC24-0607-43C2-AF8B-EAE6AB7D9316}"/>
    <dgm:cxn modelId="{3E37100C-8380-4487-B3E1-AB09B6A5218D}" srcId="{A8D6F630-E1EF-4D47-A3B8-549846D3FCBD}" destId="{3C7A4578-6812-46EC-9012-5151D3818C8C}" srcOrd="3" destOrd="0" parTransId="{64D8EE36-0ED8-45F9-B698-3B8A94933130}" sibTransId="{41953E3D-29CE-4536-ACED-152B3B166686}"/>
    <dgm:cxn modelId="{4568AB63-6C2B-47FE-97FE-801755E11072}" type="presOf" srcId="{6521FC15-65FE-46E8-8DCD-65F17A695E9E}" destId="{3F7B5A51-8AAE-46A5-B61C-429342ECD712}" srcOrd="0" destOrd="0" presId="urn:microsoft.com/office/officeart/2008/layout/VerticalCurvedList"/>
    <dgm:cxn modelId="{E1980CEE-5FFE-4F32-A110-27ECAB0F95ED}" type="presOf" srcId="{A8D6F630-E1EF-4D47-A3B8-549846D3FCBD}" destId="{9335B7EC-92E2-4823-B809-5D3CB5E12D1C}" srcOrd="0" destOrd="0" presId="urn:microsoft.com/office/officeart/2008/layout/VerticalCurvedList"/>
    <dgm:cxn modelId="{36036C04-4D4F-4815-B12E-766129FCC90F}" type="presOf" srcId="{3EC2F857-9AB6-4133-963C-8DDDD1D52F85}" destId="{D68C866B-3AE8-40C7-B431-3250C9EDBB2C}" srcOrd="0" destOrd="0" presId="urn:microsoft.com/office/officeart/2008/layout/VerticalCurvedList"/>
    <dgm:cxn modelId="{875EC0D1-23D9-4396-BAF5-F350D67521D9}" type="presOf" srcId="{4AA0B260-5DB6-4BBC-B46B-D2F08C945497}" destId="{9F26AD01-27F9-4EBA-8EB9-2ECDCCA63406}" srcOrd="0" destOrd="0" presId="urn:microsoft.com/office/officeart/2008/layout/VerticalCurvedList"/>
    <dgm:cxn modelId="{EE32BBA9-BECA-4749-8EA6-835DBCCEF708}" srcId="{A8D6F630-E1EF-4D47-A3B8-549846D3FCBD}" destId="{45FB4827-B54A-4B98-A04A-E8391A7B5DD0}" srcOrd="2" destOrd="0" parTransId="{30730081-8D68-4A83-835B-6F23519B5530}" sibTransId="{809BB582-CC2E-416C-B478-261280E8381E}"/>
    <dgm:cxn modelId="{A704C6C8-E84D-4310-A25E-8EA77E849C52}" srcId="{A8D6F630-E1EF-4D47-A3B8-549846D3FCBD}" destId="{4AA0B260-5DB6-4BBC-B46B-D2F08C945497}" srcOrd="0" destOrd="0" parTransId="{B15BF9FA-2FBC-43CE-85AD-5DBC333A0FA7}" sibTransId="{E80CFD1C-7E7E-4976-A141-382B0F187482}"/>
    <dgm:cxn modelId="{E3F493B2-B16E-4774-82E4-B06F047811CC}" type="presOf" srcId="{3C7A4578-6812-46EC-9012-5151D3818C8C}" destId="{EBCB75A5-75EE-4539-BDEF-16D10758EF1A}" srcOrd="0" destOrd="0" presId="urn:microsoft.com/office/officeart/2008/layout/VerticalCurvedList"/>
    <dgm:cxn modelId="{78B70539-D019-441D-B97E-247C21B5C892}" srcId="{A8D6F630-E1EF-4D47-A3B8-549846D3FCBD}" destId="{3EC2F857-9AB6-4133-963C-8DDDD1D52F85}" srcOrd="1" destOrd="0" parTransId="{C2788EEF-24B9-4FAD-BCB1-6C478A123981}" sibTransId="{21F7E4DE-DA4B-43B5-86ED-F2D7AF940E37}"/>
    <dgm:cxn modelId="{4D1A2877-FEA0-451E-B8CB-5CF07F7D1EFD}" type="presParOf" srcId="{9335B7EC-92E2-4823-B809-5D3CB5E12D1C}" destId="{A6D3FBD3-B093-4F07-99C5-6F7E3F01B6D6}" srcOrd="0" destOrd="0" presId="urn:microsoft.com/office/officeart/2008/layout/VerticalCurvedList"/>
    <dgm:cxn modelId="{48EFEEC3-D79C-4583-9BF6-391235BD1482}" type="presParOf" srcId="{A6D3FBD3-B093-4F07-99C5-6F7E3F01B6D6}" destId="{C68C83D9-86CD-4E40-9909-1A7F0E55682D}" srcOrd="0" destOrd="0" presId="urn:microsoft.com/office/officeart/2008/layout/VerticalCurvedList"/>
    <dgm:cxn modelId="{5929AB52-051F-4936-A154-08107944DFBA}" type="presParOf" srcId="{C68C83D9-86CD-4E40-9909-1A7F0E55682D}" destId="{91B5B83B-756A-45E8-9C0A-2FAA822FF80A}" srcOrd="0" destOrd="0" presId="urn:microsoft.com/office/officeart/2008/layout/VerticalCurvedList"/>
    <dgm:cxn modelId="{D1B9D539-B385-4142-93F9-2C7894D4BC46}" type="presParOf" srcId="{C68C83D9-86CD-4E40-9909-1A7F0E55682D}" destId="{9AF152F2-9F50-41D8-B678-6C7487E088BF}" srcOrd="1" destOrd="0" presId="urn:microsoft.com/office/officeart/2008/layout/VerticalCurvedList"/>
    <dgm:cxn modelId="{79CA63C2-5611-4D14-AE82-60DED5751DE1}" type="presParOf" srcId="{C68C83D9-86CD-4E40-9909-1A7F0E55682D}" destId="{2B50B140-B10C-4335-A648-2ADD1805A33E}" srcOrd="2" destOrd="0" presId="urn:microsoft.com/office/officeart/2008/layout/VerticalCurvedList"/>
    <dgm:cxn modelId="{1EFB013B-EBF8-4A10-8AB8-965D9A8A6C56}" type="presParOf" srcId="{C68C83D9-86CD-4E40-9909-1A7F0E55682D}" destId="{7A72DBCA-33E5-4465-B490-BAF395B50C3C}" srcOrd="3" destOrd="0" presId="urn:microsoft.com/office/officeart/2008/layout/VerticalCurvedList"/>
    <dgm:cxn modelId="{7ED7A369-D189-401B-ABA9-00F7C372DD0C}" type="presParOf" srcId="{A6D3FBD3-B093-4F07-99C5-6F7E3F01B6D6}" destId="{9F26AD01-27F9-4EBA-8EB9-2ECDCCA63406}" srcOrd="1" destOrd="0" presId="urn:microsoft.com/office/officeart/2008/layout/VerticalCurvedList"/>
    <dgm:cxn modelId="{4D30D6CA-A97B-4A0D-87C4-8F7C57346944}" type="presParOf" srcId="{A6D3FBD3-B093-4F07-99C5-6F7E3F01B6D6}" destId="{D02C66F2-D23C-4893-8DC2-0C159376D426}" srcOrd="2" destOrd="0" presId="urn:microsoft.com/office/officeart/2008/layout/VerticalCurvedList"/>
    <dgm:cxn modelId="{03A122ED-B1EF-46B3-939F-A491D3E6247E}" type="presParOf" srcId="{D02C66F2-D23C-4893-8DC2-0C159376D426}" destId="{75C5ABFC-2CE6-4055-8253-99F9F297ED7C}" srcOrd="0" destOrd="0" presId="urn:microsoft.com/office/officeart/2008/layout/VerticalCurvedList"/>
    <dgm:cxn modelId="{8C52EAF3-8694-454C-ADC3-73331F0ABF47}" type="presParOf" srcId="{A6D3FBD3-B093-4F07-99C5-6F7E3F01B6D6}" destId="{D68C866B-3AE8-40C7-B431-3250C9EDBB2C}" srcOrd="3" destOrd="0" presId="urn:microsoft.com/office/officeart/2008/layout/VerticalCurvedList"/>
    <dgm:cxn modelId="{A3D947E1-E4B5-487A-85A2-AB7501D75DA9}" type="presParOf" srcId="{A6D3FBD3-B093-4F07-99C5-6F7E3F01B6D6}" destId="{B0B4717C-3EE9-4C9D-AF1C-F94129600BAC}" srcOrd="4" destOrd="0" presId="urn:microsoft.com/office/officeart/2008/layout/VerticalCurvedList"/>
    <dgm:cxn modelId="{37861F55-6F52-4DBD-BFB0-A18A3F7058AE}" type="presParOf" srcId="{B0B4717C-3EE9-4C9D-AF1C-F94129600BAC}" destId="{AA792EE7-59B6-4DAB-9C75-002424332265}" srcOrd="0" destOrd="0" presId="urn:microsoft.com/office/officeart/2008/layout/VerticalCurvedList"/>
    <dgm:cxn modelId="{086C87FA-680C-4B43-BEAA-CC50DD4A74F2}" type="presParOf" srcId="{A6D3FBD3-B093-4F07-99C5-6F7E3F01B6D6}" destId="{39E62F9B-A516-46B1-A936-EA7C177DD8DA}" srcOrd="5" destOrd="0" presId="urn:microsoft.com/office/officeart/2008/layout/VerticalCurvedList"/>
    <dgm:cxn modelId="{BF0CAD54-DB72-4C83-8C3F-CC70DD8C56EE}" type="presParOf" srcId="{A6D3FBD3-B093-4F07-99C5-6F7E3F01B6D6}" destId="{62A4EAB8-80FC-45AC-8717-BEEDCFD94CC6}" srcOrd="6" destOrd="0" presId="urn:microsoft.com/office/officeart/2008/layout/VerticalCurvedList"/>
    <dgm:cxn modelId="{99AF6D24-44E7-4513-9343-877705DDBC77}" type="presParOf" srcId="{62A4EAB8-80FC-45AC-8717-BEEDCFD94CC6}" destId="{D5A8474F-5FCA-4639-915C-D8AA13D6BCD0}" srcOrd="0" destOrd="0" presId="urn:microsoft.com/office/officeart/2008/layout/VerticalCurvedList"/>
    <dgm:cxn modelId="{CBA30165-7BB7-48BE-A3D3-5352F1464467}" type="presParOf" srcId="{A6D3FBD3-B093-4F07-99C5-6F7E3F01B6D6}" destId="{EBCB75A5-75EE-4539-BDEF-16D10758EF1A}" srcOrd="7" destOrd="0" presId="urn:microsoft.com/office/officeart/2008/layout/VerticalCurvedList"/>
    <dgm:cxn modelId="{789EC68D-2D34-4DD3-B8C1-A5E3BDFCEB28}" type="presParOf" srcId="{A6D3FBD3-B093-4F07-99C5-6F7E3F01B6D6}" destId="{88D26476-32D0-4E9A-80E9-F66F47894CB9}" srcOrd="8" destOrd="0" presId="urn:microsoft.com/office/officeart/2008/layout/VerticalCurvedList"/>
    <dgm:cxn modelId="{56A3562B-DA7E-4EB7-A92D-47945F44AFC7}" type="presParOf" srcId="{88D26476-32D0-4E9A-80E9-F66F47894CB9}" destId="{B79C74E5-8274-45C2-B190-EA7BD76EDCFC}" srcOrd="0" destOrd="0" presId="urn:microsoft.com/office/officeart/2008/layout/VerticalCurvedList"/>
    <dgm:cxn modelId="{97ABBA27-9C90-4082-8674-AE628D51CEF0}" type="presParOf" srcId="{A6D3FBD3-B093-4F07-99C5-6F7E3F01B6D6}" destId="{3F7B5A51-8AAE-46A5-B61C-429342ECD712}" srcOrd="9" destOrd="0" presId="urn:microsoft.com/office/officeart/2008/layout/VerticalCurvedList"/>
    <dgm:cxn modelId="{DF353AF1-AF21-4CA3-855C-7938B33445FC}" type="presParOf" srcId="{A6D3FBD3-B093-4F07-99C5-6F7E3F01B6D6}" destId="{E2F21872-9DD1-4468-AC25-8BA683B7F499}" srcOrd="10" destOrd="0" presId="urn:microsoft.com/office/officeart/2008/layout/VerticalCurvedList"/>
    <dgm:cxn modelId="{2B896308-C3E1-4B12-A280-D179062D3698}" type="presParOf" srcId="{E2F21872-9DD1-4468-AC25-8BA683B7F499}" destId="{DACC49E8-F4A9-450A-BB91-5C95FE681F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548B4-7B64-4E53-91CB-0021DA361CF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13575C-0E7F-4EAF-B683-F74348E16B3A}">
      <dgm:prSet phldrT="[Texto]"/>
      <dgm:spPr/>
      <dgm:t>
        <a:bodyPr/>
        <a:lstStyle/>
        <a:p>
          <a:r>
            <a:rPr lang="es-ES" dirty="0" smtClean="0"/>
            <a:t>Documentar procesos</a:t>
          </a:r>
          <a:endParaRPr lang="es-ES" dirty="0"/>
        </a:p>
      </dgm:t>
    </dgm:pt>
    <dgm:pt modelId="{67EBB9AC-A7F7-44D7-ABBA-12F573F32446}" type="parTrans" cxnId="{1A702CC9-39F1-40EF-BE23-AF2B428EB86A}">
      <dgm:prSet/>
      <dgm:spPr/>
      <dgm:t>
        <a:bodyPr/>
        <a:lstStyle/>
        <a:p>
          <a:endParaRPr lang="es-ES"/>
        </a:p>
      </dgm:t>
    </dgm:pt>
    <dgm:pt modelId="{9974F22B-7321-4FF9-8669-4FFAC17D6077}" type="sibTrans" cxnId="{1A702CC9-39F1-40EF-BE23-AF2B428EB86A}">
      <dgm:prSet/>
      <dgm:spPr/>
      <dgm:t>
        <a:bodyPr/>
        <a:lstStyle/>
        <a:p>
          <a:endParaRPr lang="es-ES"/>
        </a:p>
      </dgm:t>
    </dgm:pt>
    <dgm:pt modelId="{BBFEA32D-502F-40D8-8ABA-A5832F01337C}">
      <dgm:prSet phldrT="[Texto]"/>
      <dgm:spPr/>
      <dgm:t>
        <a:bodyPr/>
        <a:lstStyle/>
        <a:p>
          <a:r>
            <a:rPr lang="es-ES" dirty="0" smtClean="0"/>
            <a:t>Certificación ISO 9001</a:t>
          </a:r>
          <a:endParaRPr lang="es-ES" dirty="0"/>
        </a:p>
      </dgm:t>
    </dgm:pt>
    <dgm:pt modelId="{8E46F565-CD1F-43CA-A729-A4AF8E6BFB31}" type="parTrans" cxnId="{7689CA61-E846-4585-AD3D-DE9C16F692B1}">
      <dgm:prSet/>
      <dgm:spPr/>
      <dgm:t>
        <a:bodyPr/>
        <a:lstStyle/>
        <a:p>
          <a:endParaRPr lang="es-ES"/>
        </a:p>
      </dgm:t>
    </dgm:pt>
    <dgm:pt modelId="{67E03E18-9C94-43C1-9084-FB2121C94284}" type="sibTrans" cxnId="{7689CA61-E846-4585-AD3D-DE9C16F692B1}">
      <dgm:prSet/>
      <dgm:spPr/>
      <dgm:t>
        <a:bodyPr/>
        <a:lstStyle/>
        <a:p>
          <a:endParaRPr lang="es-ES"/>
        </a:p>
      </dgm:t>
    </dgm:pt>
    <dgm:pt modelId="{3FE692C8-5563-40E0-9949-B6CC8440263F}">
      <dgm:prSet phldrT="[Texto]"/>
      <dgm:spPr/>
      <dgm:t>
        <a:bodyPr/>
        <a:lstStyle/>
        <a:p>
          <a:r>
            <a:rPr lang="es-ES" dirty="0" smtClean="0"/>
            <a:t>Formalizar Mesa de Servicios</a:t>
          </a:r>
          <a:endParaRPr lang="es-ES" dirty="0"/>
        </a:p>
      </dgm:t>
    </dgm:pt>
    <dgm:pt modelId="{9D66D8F8-FCF5-482E-97CB-21E04FC2DD52}" type="parTrans" cxnId="{D19E60B4-2762-46E8-828F-F9ACFCF6C918}">
      <dgm:prSet/>
      <dgm:spPr/>
      <dgm:t>
        <a:bodyPr/>
        <a:lstStyle/>
        <a:p>
          <a:endParaRPr lang="es-ES"/>
        </a:p>
      </dgm:t>
    </dgm:pt>
    <dgm:pt modelId="{FC215937-CDC3-4379-8A6F-9A9D9B852602}" type="sibTrans" cxnId="{D19E60B4-2762-46E8-828F-F9ACFCF6C918}">
      <dgm:prSet/>
      <dgm:spPr/>
      <dgm:t>
        <a:bodyPr/>
        <a:lstStyle/>
        <a:p>
          <a:endParaRPr lang="es-ES"/>
        </a:p>
      </dgm:t>
    </dgm:pt>
    <dgm:pt modelId="{045A2931-1350-4F5F-8322-888B956842AE}" type="pres">
      <dgm:prSet presAssocID="{D04548B4-7B64-4E53-91CB-0021DA361C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AC2121-32EF-46AB-8C94-F93314A38B72}" type="pres">
      <dgm:prSet presAssocID="{D04548B4-7B64-4E53-91CB-0021DA361CFC}" presName="dummyMaxCanvas" presStyleCnt="0">
        <dgm:presLayoutVars/>
      </dgm:prSet>
      <dgm:spPr/>
    </dgm:pt>
    <dgm:pt modelId="{B837A5F3-63E1-40EF-94F1-A6F1CCFC8500}" type="pres">
      <dgm:prSet presAssocID="{D04548B4-7B64-4E53-91CB-0021DA361CF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4204AD-FDF8-4C1D-B2F0-6EEC6C1B3426}" type="pres">
      <dgm:prSet presAssocID="{D04548B4-7B64-4E53-91CB-0021DA361CF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1FF9EA-89FF-4EC5-9229-285ACBD9367C}" type="pres">
      <dgm:prSet presAssocID="{D04548B4-7B64-4E53-91CB-0021DA361CF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5F341B-D4D7-4974-AEDF-047211976495}" type="pres">
      <dgm:prSet presAssocID="{D04548B4-7B64-4E53-91CB-0021DA361CF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861AB1-3E32-462B-A076-BD3B2181DE4C}" type="pres">
      <dgm:prSet presAssocID="{D04548B4-7B64-4E53-91CB-0021DA361CF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4BB64-6FF2-45CF-AC47-7D5C7D0E8C32}" type="pres">
      <dgm:prSet presAssocID="{D04548B4-7B64-4E53-91CB-0021DA361CF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A4B5A1-8B93-45A3-8D56-774372B9DFFD}" type="pres">
      <dgm:prSet presAssocID="{D04548B4-7B64-4E53-91CB-0021DA361CF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BE0CBD-B77C-4D0B-AC3A-0F84CE9A452B}" type="pres">
      <dgm:prSet presAssocID="{D04548B4-7B64-4E53-91CB-0021DA361CF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CC24A9-25F5-4EEB-8789-DDB8DD7D2580}" type="presOf" srcId="{3FE692C8-5563-40E0-9949-B6CC8440263F}" destId="{B837A5F3-63E1-40EF-94F1-A6F1CCFC8500}" srcOrd="0" destOrd="0" presId="urn:microsoft.com/office/officeart/2005/8/layout/vProcess5"/>
    <dgm:cxn modelId="{91465CCE-0D8A-46B0-8A37-168A53C57030}" type="presOf" srcId="{BBFEA32D-502F-40D8-8ABA-A5832F01337C}" destId="{84BE0CBD-B77C-4D0B-AC3A-0F84CE9A452B}" srcOrd="1" destOrd="0" presId="urn:microsoft.com/office/officeart/2005/8/layout/vProcess5"/>
    <dgm:cxn modelId="{460A4818-0CE9-4D07-83AD-8486DFCDAB15}" type="presOf" srcId="{BBFEA32D-502F-40D8-8ABA-A5832F01337C}" destId="{AC1FF9EA-89FF-4EC5-9229-285ACBD9367C}" srcOrd="0" destOrd="0" presId="urn:microsoft.com/office/officeart/2005/8/layout/vProcess5"/>
    <dgm:cxn modelId="{1A702CC9-39F1-40EF-BE23-AF2B428EB86A}" srcId="{D04548B4-7B64-4E53-91CB-0021DA361CFC}" destId="{B313575C-0E7F-4EAF-B683-F74348E16B3A}" srcOrd="1" destOrd="0" parTransId="{67EBB9AC-A7F7-44D7-ABBA-12F573F32446}" sibTransId="{9974F22B-7321-4FF9-8669-4FFAC17D6077}"/>
    <dgm:cxn modelId="{74D8D5A6-BA75-43DF-B608-41D27A02D0D9}" type="presOf" srcId="{B313575C-0E7F-4EAF-B683-F74348E16B3A}" destId="{E54204AD-FDF8-4C1D-B2F0-6EEC6C1B3426}" srcOrd="0" destOrd="0" presId="urn:microsoft.com/office/officeart/2005/8/layout/vProcess5"/>
    <dgm:cxn modelId="{D19E60B4-2762-46E8-828F-F9ACFCF6C918}" srcId="{D04548B4-7B64-4E53-91CB-0021DA361CFC}" destId="{3FE692C8-5563-40E0-9949-B6CC8440263F}" srcOrd="0" destOrd="0" parTransId="{9D66D8F8-FCF5-482E-97CB-21E04FC2DD52}" sibTransId="{FC215937-CDC3-4379-8A6F-9A9D9B852602}"/>
    <dgm:cxn modelId="{816D3881-B2C9-4119-BA49-44C0D5853088}" type="presOf" srcId="{D04548B4-7B64-4E53-91CB-0021DA361CFC}" destId="{045A2931-1350-4F5F-8322-888B956842AE}" srcOrd="0" destOrd="0" presId="urn:microsoft.com/office/officeart/2005/8/layout/vProcess5"/>
    <dgm:cxn modelId="{223F1150-86E7-4F57-AC9D-14E8340089F6}" type="presOf" srcId="{B313575C-0E7F-4EAF-B683-F74348E16B3A}" destId="{4AA4B5A1-8B93-45A3-8D56-774372B9DFFD}" srcOrd="1" destOrd="0" presId="urn:microsoft.com/office/officeart/2005/8/layout/vProcess5"/>
    <dgm:cxn modelId="{7689CA61-E846-4585-AD3D-DE9C16F692B1}" srcId="{D04548B4-7B64-4E53-91CB-0021DA361CFC}" destId="{BBFEA32D-502F-40D8-8ABA-A5832F01337C}" srcOrd="2" destOrd="0" parTransId="{8E46F565-CD1F-43CA-A729-A4AF8E6BFB31}" sibTransId="{67E03E18-9C94-43C1-9084-FB2121C94284}"/>
    <dgm:cxn modelId="{0CD359C2-88AB-4451-8FDF-20611BD04282}" type="presOf" srcId="{3FE692C8-5563-40E0-9949-B6CC8440263F}" destId="{2094BB64-6FF2-45CF-AC47-7D5C7D0E8C32}" srcOrd="1" destOrd="0" presId="urn:microsoft.com/office/officeart/2005/8/layout/vProcess5"/>
    <dgm:cxn modelId="{C6C59637-7C64-42E9-951E-B3E40EC2A7D1}" type="presOf" srcId="{FC215937-CDC3-4379-8A6F-9A9D9B852602}" destId="{4A5F341B-D4D7-4974-AEDF-047211976495}" srcOrd="0" destOrd="0" presId="urn:microsoft.com/office/officeart/2005/8/layout/vProcess5"/>
    <dgm:cxn modelId="{343C0636-CF14-427D-91F6-2D9A88797C17}" type="presOf" srcId="{9974F22B-7321-4FF9-8669-4FFAC17D6077}" destId="{07861AB1-3E32-462B-A076-BD3B2181DE4C}" srcOrd="0" destOrd="0" presId="urn:microsoft.com/office/officeart/2005/8/layout/vProcess5"/>
    <dgm:cxn modelId="{BDD47970-7D75-4B3F-AE33-4CC4A4964FE9}" type="presParOf" srcId="{045A2931-1350-4F5F-8322-888B956842AE}" destId="{E9AC2121-32EF-46AB-8C94-F93314A38B72}" srcOrd="0" destOrd="0" presId="urn:microsoft.com/office/officeart/2005/8/layout/vProcess5"/>
    <dgm:cxn modelId="{217C90F8-F9A1-4ED9-97D4-8ECF33A4001E}" type="presParOf" srcId="{045A2931-1350-4F5F-8322-888B956842AE}" destId="{B837A5F3-63E1-40EF-94F1-A6F1CCFC8500}" srcOrd="1" destOrd="0" presId="urn:microsoft.com/office/officeart/2005/8/layout/vProcess5"/>
    <dgm:cxn modelId="{02FA1E2F-BAA0-42FD-8728-33A6DD5D6776}" type="presParOf" srcId="{045A2931-1350-4F5F-8322-888B956842AE}" destId="{E54204AD-FDF8-4C1D-B2F0-6EEC6C1B3426}" srcOrd="2" destOrd="0" presId="urn:microsoft.com/office/officeart/2005/8/layout/vProcess5"/>
    <dgm:cxn modelId="{D1A1D999-8F70-43AC-A03E-806613AC8178}" type="presParOf" srcId="{045A2931-1350-4F5F-8322-888B956842AE}" destId="{AC1FF9EA-89FF-4EC5-9229-285ACBD9367C}" srcOrd="3" destOrd="0" presId="urn:microsoft.com/office/officeart/2005/8/layout/vProcess5"/>
    <dgm:cxn modelId="{3EE79AF4-69B4-4DE5-ACBD-363F81A98621}" type="presParOf" srcId="{045A2931-1350-4F5F-8322-888B956842AE}" destId="{4A5F341B-D4D7-4974-AEDF-047211976495}" srcOrd="4" destOrd="0" presId="urn:microsoft.com/office/officeart/2005/8/layout/vProcess5"/>
    <dgm:cxn modelId="{58D3D27C-A959-4436-B324-B2F7FD2C2726}" type="presParOf" srcId="{045A2931-1350-4F5F-8322-888B956842AE}" destId="{07861AB1-3E32-462B-A076-BD3B2181DE4C}" srcOrd="5" destOrd="0" presId="urn:microsoft.com/office/officeart/2005/8/layout/vProcess5"/>
    <dgm:cxn modelId="{53E970E8-65C8-49AB-97F9-024EA830CAAC}" type="presParOf" srcId="{045A2931-1350-4F5F-8322-888B956842AE}" destId="{2094BB64-6FF2-45CF-AC47-7D5C7D0E8C32}" srcOrd="6" destOrd="0" presId="urn:microsoft.com/office/officeart/2005/8/layout/vProcess5"/>
    <dgm:cxn modelId="{DE6E3C38-BD66-4E33-A866-43B774F77180}" type="presParOf" srcId="{045A2931-1350-4F5F-8322-888B956842AE}" destId="{4AA4B5A1-8B93-45A3-8D56-774372B9DFFD}" srcOrd="7" destOrd="0" presId="urn:microsoft.com/office/officeart/2005/8/layout/vProcess5"/>
    <dgm:cxn modelId="{B1DB5A74-5694-4ED2-8049-B34D2428C357}" type="presParOf" srcId="{045A2931-1350-4F5F-8322-888B956842AE}" destId="{84BE0CBD-B77C-4D0B-AC3A-0F84CE9A45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BD11B-1931-42E9-AA74-C1D95EAEDFC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669384C-42C1-4832-9A64-F935C79C3701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MX" sz="1800" dirty="0" smtClean="0">
              <a:solidFill>
                <a:schemeClr val="bg1"/>
              </a:solidFill>
            </a:rPr>
            <a:t>Documento lo que hago</a:t>
          </a:r>
          <a:endParaRPr lang="es-MX" sz="1800" dirty="0">
            <a:solidFill>
              <a:schemeClr val="bg1"/>
            </a:solidFill>
          </a:endParaRPr>
        </a:p>
      </dgm:t>
    </dgm:pt>
    <dgm:pt modelId="{05679432-23AD-4526-B35D-27D76B3FF5D2}" type="parTrans" cxnId="{7FA6A328-1272-4F9C-8BE2-D87F0B06F534}">
      <dgm:prSet/>
      <dgm:spPr/>
      <dgm:t>
        <a:bodyPr/>
        <a:lstStyle/>
        <a:p>
          <a:endParaRPr lang="es-MX"/>
        </a:p>
      </dgm:t>
    </dgm:pt>
    <dgm:pt modelId="{11C117C1-9F6B-4A16-B0B4-21C1DED60FA0}" type="sibTrans" cxnId="{7FA6A328-1272-4F9C-8BE2-D87F0B06F534}">
      <dgm:prSet/>
      <dgm:spPr/>
      <dgm:t>
        <a:bodyPr/>
        <a:lstStyle/>
        <a:p>
          <a:endParaRPr lang="es-MX"/>
        </a:p>
      </dgm:t>
    </dgm:pt>
    <dgm:pt modelId="{DF28BC7F-2135-4801-848C-3ECF7D7FD07F}">
      <dgm:prSet phldrT="[Texto]" custT="1"/>
      <dgm:spPr>
        <a:solidFill>
          <a:schemeClr val="accent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sz="1800" dirty="0" smtClean="0">
              <a:solidFill>
                <a:schemeClr val="bg1"/>
              </a:solidFill>
            </a:rPr>
            <a:t>Hago lo que documento</a:t>
          </a:r>
          <a:endParaRPr lang="es-MX" sz="1800" dirty="0">
            <a:solidFill>
              <a:schemeClr val="bg1"/>
            </a:solidFill>
          </a:endParaRPr>
        </a:p>
      </dgm:t>
    </dgm:pt>
    <dgm:pt modelId="{A7A91354-B965-4164-91E5-3AAC2CBA3F45}" type="parTrans" cxnId="{322C7CD6-0050-4187-A7C6-00951941CCDE}">
      <dgm:prSet/>
      <dgm:spPr/>
      <dgm:t>
        <a:bodyPr/>
        <a:lstStyle/>
        <a:p>
          <a:endParaRPr lang="es-MX"/>
        </a:p>
      </dgm:t>
    </dgm:pt>
    <dgm:pt modelId="{FF4BA7A3-29AF-4696-BCDB-8D05AE48E536}" type="sibTrans" cxnId="{322C7CD6-0050-4187-A7C6-00951941CCDE}">
      <dgm:prSet/>
      <dgm:spPr/>
      <dgm:t>
        <a:bodyPr/>
        <a:lstStyle/>
        <a:p>
          <a:endParaRPr lang="es-MX"/>
        </a:p>
      </dgm:t>
    </dgm:pt>
    <dgm:pt modelId="{7970EF5F-9745-40E3-880C-14EB1FF3BBE2}" type="pres">
      <dgm:prSet presAssocID="{343BD11B-1931-42E9-AA74-C1D95EAEDFC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CFC36B46-C49F-4DB4-A67B-0B3CDE799A79}" type="pres">
      <dgm:prSet presAssocID="{343BD11B-1931-42E9-AA74-C1D95EAEDFC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776839-038A-4A0B-9AEE-204CB15B7481}" type="pres">
      <dgm:prSet presAssocID="{343BD11B-1931-42E9-AA74-C1D95EAEDFC4}" presName="LeftNode" presStyleLbl="bgImgPlace1" presStyleIdx="0" presStyleCnt="2" custScaleY="50664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4E0BC9B3-50F8-4997-9E24-E308AD22FA88}" type="pres">
      <dgm:prSet presAssocID="{343BD11B-1931-42E9-AA74-C1D95EAEDFC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B74D35-D63F-44CD-860C-4F0F66DF177C}" type="pres">
      <dgm:prSet presAssocID="{343BD11B-1931-42E9-AA74-C1D95EAEDFC4}" presName="RightNode" presStyleLbl="bgImgPlace1" presStyleIdx="1" presStyleCnt="2" custScaleY="5066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FD1B873E-147B-4B46-A5C8-6997B889B487}" type="pres">
      <dgm:prSet presAssocID="{343BD11B-1931-42E9-AA74-C1D95EAEDFC4}" presName="TopArrow" presStyleLbl="node1" presStyleIdx="0" presStyleCnt="2" custLinFactNeighborX="-660" custLinFactNeighborY="32343"/>
      <dgm:spPr/>
    </dgm:pt>
    <dgm:pt modelId="{02D06476-6E8B-4F80-96D1-60A74653BA02}" type="pres">
      <dgm:prSet presAssocID="{343BD11B-1931-42E9-AA74-C1D95EAEDFC4}" presName="BottomArrow" presStyleLbl="node1" presStyleIdx="1" presStyleCnt="2" custLinFactNeighborX="3852" custLinFactNeighborY="-35056"/>
      <dgm:spPr/>
    </dgm:pt>
  </dgm:ptLst>
  <dgm:cxnLst>
    <dgm:cxn modelId="{F9726D04-A469-4B3E-B056-F197F7065C73}" type="presOf" srcId="{343BD11B-1931-42E9-AA74-C1D95EAEDFC4}" destId="{7970EF5F-9745-40E3-880C-14EB1FF3BBE2}" srcOrd="0" destOrd="0" presId="urn:microsoft.com/office/officeart/2009/layout/ReverseList"/>
    <dgm:cxn modelId="{C74A2840-49A2-4F27-B4B8-BF86BC42BC10}" type="presOf" srcId="{A669384C-42C1-4832-9A64-F935C79C3701}" destId="{A9776839-038A-4A0B-9AEE-204CB15B7481}" srcOrd="1" destOrd="0" presId="urn:microsoft.com/office/officeart/2009/layout/ReverseList"/>
    <dgm:cxn modelId="{322C7CD6-0050-4187-A7C6-00951941CCDE}" srcId="{343BD11B-1931-42E9-AA74-C1D95EAEDFC4}" destId="{DF28BC7F-2135-4801-848C-3ECF7D7FD07F}" srcOrd="1" destOrd="0" parTransId="{A7A91354-B965-4164-91E5-3AAC2CBA3F45}" sibTransId="{FF4BA7A3-29AF-4696-BCDB-8D05AE48E536}"/>
    <dgm:cxn modelId="{0ADB236E-40A8-4F76-915B-3037B7560D25}" type="presOf" srcId="{DF28BC7F-2135-4801-848C-3ECF7D7FD07F}" destId="{87B74D35-D63F-44CD-860C-4F0F66DF177C}" srcOrd="1" destOrd="0" presId="urn:microsoft.com/office/officeart/2009/layout/ReverseList"/>
    <dgm:cxn modelId="{60A8A060-51F4-4763-B101-52A87A30AD32}" type="presOf" srcId="{DF28BC7F-2135-4801-848C-3ECF7D7FD07F}" destId="{4E0BC9B3-50F8-4997-9E24-E308AD22FA88}" srcOrd="0" destOrd="0" presId="urn:microsoft.com/office/officeart/2009/layout/ReverseList"/>
    <dgm:cxn modelId="{AC82A9EF-C3A9-4D00-8ADA-0DD53264B02D}" type="presOf" srcId="{A669384C-42C1-4832-9A64-F935C79C3701}" destId="{CFC36B46-C49F-4DB4-A67B-0B3CDE799A79}" srcOrd="0" destOrd="0" presId="urn:microsoft.com/office/officeart/2009/layout/ReverseList"/>
    <dgm:cxn modelId="{7FA6A328-1272-4F9C-8BE2-D87F0B06F534}" srcId="{343BD11B-1931-42E9-AA74-C1D95EAEDFC4}" destId="{A669384C-42C1-4832-9A64-F935C79C3701}" srcOrd="0" destOrd="0" parTransId="{05679432-23AD-4526-B35D-27D76B3FF5D2}" sibTransId="{11C117C1-9F6B-4A16-B0B4-21C1DED60FA0}"/>
    <dgm:cxn modelId="{E2A31B22-24E6-4AA6-9956-12B740A46447}" type="presParOf" srcId="{7970EF5F-9745-40E3-880C-14EB1FF3BBE2}" destId="{CFC36B46-C49F-4DB4-A67B-0B3CDE799A79}" srcOrd="0" destOrd="0" presId="urn:microsoft.com/office/officeart/2009/layout/ReverseList"/>
    <dgm:cxn modelId="{5B0BEF87-BFA9-44ED-9F12-C328EEE82939}" type="presParOf" srcId="{7970EF5F-9745-40E3-880C-14EB1FF3BBE2}" destId="{A9776839-038A-4A0B-9AEE-204CB15B7481}" srcOrd="1" destOrd="0" presId="urn:microsoft.com/office/officeart/2009/layout/ReverseList"/>
    <dgm:cxn modelId="{0489B0B1-1A16-4B24-94F6-E02B6461E1E1}" type="presParOf" srcId="{7970EF5F-9745-40E3-880C-14EB1FF3BBE2}" destId="{4E0BC9B3-50F8-4997-9E24-E308AD22FA88}" srcOrd="2" destOrd="0" presId="urn:microsoft.com/office/officeart/2009/layout/ReverseList"/>
    <dgm:cxn modelId="{7E2BB0C1-2898-4612-9F2E-4700F81C2137}" type="presParOf" srcId="{7970EF5F-9745-40E3-880C-14EB1FF3BBE2}" destId="{87B74D35-D63F-44CD-860C-4F0F66DF177C}" srcOrd="3" destOrd="0" presId="urn:microsoft.com/office/officeart/2009/layout/ReverseList"/>
    <dgm:cxn modelId="{3F0DB226-B3A7-4A58-ABFC-9BACEAB7D33E}" type="presParOf" srcId="{7970EF5F-9745-40E3-880C-14EB1FF3BBE2}" destId="{FD1B873E-147B-4B46-A5C8-6997B889B487}" srcOrd="4" destOrd="0" presId="urn:microsoft.com/office/officeart/2009/layout/ReverseList"/>
    <dgm:cxn modelId="{2AC3DE53-7FEA-4B2F-B7F0-C508A1ACD66C}" type="presParOf" srcId="{7970EF5F-9745-40E3-880C-14EB1FF3BBE2}" destId="{02D06476-6E8B-4F80-96D1-60A74653BA0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05213-98A9-494F-BD4C-C221A6AFD3A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9E025E-59E2-49A6-AE93-44B276EABDAC}">
      <dgm:prSet phldrT="[Texto]"/>
      <dgm:spPr/>
      <dgm:t>
        <a:bodyPr/>
        <a:lstStyle/>
        <a:p>
          <a:r>
            <a:rPr lang="es-ES" dirty="0" smtClean="0"/>
            <a:t>ISO 9001</a:t>
          </a:r>
          <a:endParaRPr lang="es-ES" dirty="0"/>
        </a:p>
      </dgm:t>
    </dgm:pt>
    <dgm:pt modelId="{83ED09FC-36F7-4342-8E10-541C13D42E17}" type="parTrans" cxnId="{F268C6DA-E7F2-49F3-9F70-856FD6734372}">
      <dgm:prSet/>
      <dgm:spPr/>
      <dgm:t>
        <a:bodyPr/>
        <a:lstStyle/>
        <a:p>
          <a:endParaRPr lang="es-ES"/>
        </a:p>
      </dgm:t>
    </dgm:pt>
    <dgm:pt modelId="{E5B67366-6191-41AD-AEFF-AA26E5754F0C}" type="sibTrans" cxnId="{F268C6DA-E7F2-49F3-9F70-856FD6734372}">
      <dgm:prSet/>
      <dgm:spPr/>
      <dgm:t>
        <a:bodyPr/>
        <a:lstStyle/>
        <a:p>
          <a:endParaRPr lang="es-ES"/>
        </a:p>
      </dgm:t>
    </dgm:pt>
    <dgm:pt modelId="{A0322E06-3087-48CA-B19F-11F13181C06F}">
      <dgm:prSet phldrT="[Texto]"/>
      <dgm:spPr/>
      <dgm:t>
        <a:bodyPr/>
        <a:lstStyle/>
        <a:p>
          <a:r>
            <a:rPr lang="es-ES" dirty="0" smtClean="0"/>
            <a:t>PROYECTOS</a:t>
          </a:r>
          <a:endParaRPr lang="es-ES" dirty="0"/>
        </a:p>
      </dgm:t>
    </dgm:pt>
    <dgm:pt modelId="{747E8C51-480B-4E03-A222-050B7A9AD21D}" type="parTrans" cxnId="{4AB496F2-E2C3-4086-B721-1438EBB71EB1}">
      <dgm:prSet/>
      <dgm:spPr/>
      <dgm:t>
        <a:bodyPr/>
        <a:lstStyle/>
        <a:p>
          <a:endParaRPr lang="es-ES"/>
        </a:p>
      </dgm:t>
    </dgm:pt>
    <dgm:pt modelId="{B3C4AC52-B018-47A1-AAA2-4C1B16FA7112}" type="sibTrans" cxnId="{4AB496F2-E2C3-4086-B721-1438EBB71EB1}">
      <dgm:prSet/>
      <dgm:spPr/>
      <dgm:t>
        <a:bodyPr/>
        <a:lstStyle/>
        <a:p>
          <a:endParaRPr lang="es-ES"/>
        </a:p>
      </dgm:t>
    </dgm:pt>
    <dgm:pt modelId="{F57ACDF4-1CDA-4801-BA80-661F468A7C1A}">
      <dgm:prSet phldrT="[Texto]"/>
      <dgm:spPr/>
      <dgm:t>
        <a:bodyPr/>
        <a:lstStyle/>
        <a:p>
          <a:r>
            <a:rPr lang="es-ES" dirty="0" smtClean="0"/>
            <a:t>SERVICIOS</a:t>
          </a:r>
          <a:endParaRPr lang="es-ES" dirty="0"/>
        </a:p>
      </dgm:t>
    </dgm:pt>
    <dgm:pt modelId="{6D429295-53FF-4C55-ADC4-E5750CF0F6A1}" type="parTrans" cxnId="{229B8DE8-4E09-46EC-9DD2-9595C707C412}">
      <dgm:prSet/>
      <dgm:spPr/>
      <dgm:t>
        <a:bodyPr/>
        <a:lstStyle/>
        <a:p>
          <a:endParaRPr lang="es-ES"/>
        </a:p>
      </dgm:t>
    </dgm:pt>
    <dgm:pt modelId="{432F2D96-CBB4-40EB-B09F-2BD5DEBFEE60}" type="sibTrans" cxnId="{229B8DE8-4E09-46EC-9DD2-9595C707C412}">
      <dgm:prSet/>
      <dgm:spPr/>
      <dgm:t>
        <a:bodyPr/>
        <a:lstStyle/>
        <a:p>
          <a:endParaRPr lang="es-ES"/>
        </a:p>
      </dgm:t>
    </dgm:pt>
    <dgm:pt modelId="{A128FD12-2843-4AA5-9885-BE5B14E3E101}">
      <dgm:prSet phldrT="[Texto]"/>
      <dgm:spPr/>
      <dgm:t>
        <a:bodyPr/>
        <a:lstStyle/>
        <a:p>
          <a:r>
            <a:rPr lang="es-ES" dirty="0" smtClean="0"/>
            <a:t>MEJORES PRÁCTICAS</a:t>
          </a:r>
          <a:endParaRPr lang="es-ES" dirty="0"/>
        </a:p>
      </dgm:t>
    </dgm:pt>
    <dgm:pt modelId="{8346AC09-6928-442D-A1B0-1A9A55383C3A}" type="parTrans" cxnId="{95E55B02-EC91-4AAA-A532-EBE9CAF43C28}">
      <dgm:prSet/>
      <dgm:spPr/>
      <dgm:t>
        <a:bodyPr/>
        <a:lstStyle/>
        <a:p>
          <a:endParaRPr lang="es-ES"/>
        </a:p>
      </dgm:t>
    </dgm:pt>
    <dgm:pt modelId="{A72D853A-AD8E-41D2-A504-9F483785607B}" type="sibTrans" cxnId="{95E55B02-EC91-4AAA-A532-EBE9CAF43C28}">
      <dgm:prSet/>
      <dgm:spPr/>
      <dgm:t>
        <a:bodyPr/>
        <a:lstStyle/>
        <a:p>
          <a:endParaRPr lang="es-ES"/>
        </a:p>
      </dgm:t>
    </dgm:pt>
    <dgm:pt modelId="{A325D73A-AAD1-4BE2-A4B1-708F4EDEBECA}">
      <dgm:prSet phldrT="[Texto]"/>
      <dgm:spPr/>
      <dgm:t>
        <a:bodyPr/>
        <a:lstStyle/>
        <a:p>
          <a:r>
            <a:rPr lang="es-ES" dirty="0" smtClean="0"/>
            <a:t>PMI / CMMI</a:t>
          </a:r>
          <a:endParaRPr lang="es-ES" dirty="0"/>
        </a:p>
      </dgm:t>
    </dgm:pt>
    <dgm:pt modelId="{35B45819-D98C-455F-A65E-0C754B51E8E3}" type="parTrans" cxnId="{01F26CAD-7841-4860-B763-5B95DDC53A15}">
      <dgm:prSet/>
      <dgm:spPr/>
      <dgm:t>
        <a:bodyPr/>
        <a:lstStyle/>
        <a:p>
          <a:endParaRPr lang="es-ES"/>
        </a:p>
      </dgm:t>
    </dgm:pt>
    <dgm:pt modelId="{7A4C8DB8-403C-432F-B175-49284AF7E38B}" type="sibTrans" cxnId="{01F26CAD-7841-4860-B763-5B95DDC53A15}">
      <dgm:prSet/>
      <dgm:spPr/>
      <dgm:t>
        <a:bodyPr/>
        <a:lstStyle/>
        <a:p>
          <a:endParaRPr lang="es-ES"/>
        </a:p>
      </dgm:t>
    </dgm:pt>
    <dgm:pt modelId="{10AEC2EA-39AB-4C75-9F3C-F8FBAA2A2FF8}">
      <dgm:prSet phldrT="[Texto]"/>
      <dgm:spPr/>
      <dgm:t>
        <a:bodyPr/>
        <a:lstStyle/>
        <a:p>
          <a:r>
            <a:rPr lang="es-ES" dirty="0" smtClean="0"/>
            <a:t>CMMI</a:t>
          </a:r>
          <a:endParaRPr lang="es-ES" dirty="0"/>
        </a:p>
      </dgm:t>
    </dgm:pt>
    <dgm:pt modelId="{C36ACEE5-E007-4768-BB2A-2CCFB060D9B4}" type="parTrans" cxnId="{FAE47FF0-4459-4FAE-AFD1-2330BBFB0DB6}">
      <dgm:prSet/>
      <dgm:spPr/>
      <dgm:t>
        <a:bodyPr/>
        <a:lstStyle/>
        <a:p>
          <a:endParaRPr lang="es-ES"/>
        </a:p>
      </dgm:t>
    </dgm:pt>
    <dgm:pt modelId="{22A77CC7-E316-47D0-8C1A-DB3611A6BE1F}" type="sibTrans" cxnId="{FAE47FF0-4459-4FAE-AFD1-2330BBFB0DB6}">
      <dgm:prSet/>
      <dgm:spPr/>
      <dgm:t>
        <a:bodyPr/>
        <a:lstStyle/>
        <a:p>
          <a:endParaRPr lang="es-ES"/>
        </a:p>
      </dgm:t>
    </dgm:pt>
    <dgm:pt modelId="{1148F77B-8387-40C1-9693-695849D000AC}">
      <dgm:prSet phldrT="[Texto]"/>
      <dgm:spPr/>
      <dgm:t>
        <a:bodyPr/>
        <a:lstStyle/>
        <a:p>
          <a:r>
            <a:rPr lang="es-ES" dirty="0" smtClean="0"/>
            <a:t>OPERACIÓN</a:t>
          </a:r>
          <a:endParaRPr lang="es-ES" dirty="0"/>
        </a:p>
      </dgm:t>
    </dgm:pt>
    <dgm:pt modelId="{AC14D3A3-4E84-446C-9A98-08A5EC018278}" type="parTrans" cxnId="{F0803216-57C6-460A-91ED-0D5BF2F2D69A}">
      <dgm:prSet/>
      <dgm:spPr/>
      <dgm:t>
        <a:bodyPr/>
        <a:lstStyle/>
        <a:p>
          <a:endParaRPr lang="es-ES"/>
        </a:p>
      </dgm:t>
    </dgm:pt>
    <dgm:pt modelId="{2B5914A3-A68B-4FBC-86B5-11A976320E23}" type="sibTrans" cxnId="{F0803216-57C6-460A-91ED-0D5BF2F2D69A}">
      <dgm:prSet/>
      <dgm:spPr/>
      <dgm:t>
        <a:bodyPr/>
        <a:lstStyle/>
        <a:p>
          <a:endParaRPr lang="es-ES"/>
        </a:p>
      </dgm:t>
    </dgm:pt>
    <dgm:pt modelId="{E14186EB-3039-45A8-8332-CE6BA1490A6F}">
      <dgm:prSet phldrT="[Texto]"/>
      <dgm:spPr/>
      <dgm:t>
        <a:bodyPr/>
        <a:lstStyle/>
        <a:p>
          <a:r>
            <a:rPr lang="es-ES" dirty="0" smtClean="0"/>
            <a:t>DESARROLLO</a:t>
          </a:r>
          <a:endParaRPr lang="es-ES" dirty="0"/>
        </a:p>
      </dgm:t>
    </dgm:pt>
    <dgm:pt modelId="{CCE1883F-11A4-4EAF-9692-0F194A11D9CB}" type="parTrans" cxnId="{7C7495E7-F4B4-4242-9F85-CC7A25E228DA}">
      <dgm:prSet/>
      <dgm:spPr/>
      <dgm:t>
        <a:bodyPr/>
        <a:lstStyle/>
        <a:p>
          <a:endParaRPr lang="es-ES"/>
        </a:p>
      </dgm:t>
    </dgm:pt>
    <dgm:pt modelId="{40FA5EA5-11EC-47FA-8B6A-7D9957498E9B}" type="sibTrans" cxnId="{7C7495E7-F4B4-4242-9F85-CC7A25E228DA}">
      <dgm:prSet/>
      <dgm:spPr/>
      <dgm:t>
        <a:bodyPr/>
        <a:lstStyle/>
        <a:p>
          <a:endParaRPr lang="es-ES"/>
        </a:p>
      </dgm:t>
    </dgm:pt>
    <dgm:pt modelId="{E6CE006E-0335-4C20-9722-A10B21DCBD18}">
      <dgm:prSet phldrT="[Texto]"/>
      <dgm:spPr/>
      <dgm:t>
        <a:bodyPr/>
        <a:lstStyle/>
        <a:p>
          <a:r>
            <a:rPr lang="es-ES" dirty="0" smtClean="0"/>
            <a:t>ITIL</a:t>
          </a:r>
          <a:endParaRPr lang="es-ES" dirty="0"/>
        </a:p>
      </dgm:t>
    </dgm:pt>
    <dgm:pt modelId="{12A188ED-66B4-47C3-A67E-51C1F384E386}" type="parTrans" cxnId="{AADA991A-0419-4816-B182-4E643F1398FF}">
      <dgm:prSet/>
      <dgm:spPr/>
      <dgm:t>
        <a:bodyPr/>
        <a:lstStyle/>
        <a:p>
          <a:endParaRPr lang="es-ES"/>
        </a:p>
      </dgm:t>
    </dgm:pt>
    <dgm:pt modelId="{FBDE64E3-BDB5-402F-B060-7A10DE9C3E34}" type="sibTrans" cxnId="{AADA991A-0419-4816-B182-4E643F1398FF}">
      <dgm:prSet/>
      <dgm:spPr/>
      <dgm:t>
        <a:bodyPr/>
        <a:lstStyle/>
        <a:p>
          <a:endParaRPr lang="es-ES"/>
        </a:p>
      </dgm:t>
    </dgm:pt>
    <dgm:pt modelId="{08EFA021-C6CB-4DE7-A830-E15A04743C3A}">
      <dgm:prSet phldrT="[Texto]"/>
      <dgm:spPr/>
      <dgm:t>
        <a:bodyPr/>
        <a:lstStyle/>
        <a:p>
          <a:r>
            <a:rPr lang="es-ES" dirty="0" smtClean="0"/>
            <a:t>ITIL / ICREA</a:t>
          </a:r>
          <a:endParaRPr lang="es-ES" dirty="0"/>
        </a:p>
      </dgm:t>
    </dgm:pt>
    <dgm:pt modelId="{4A55E9B4-9742-4739-BD98-1F16A5F2FF7D}" type="parTrans" cxnId="{F4D98C23-DFFB-4539-83E6-F48376614F41}">
      <dgm:prSet/>
      <dgm:spPr/>
      <dgm:t>
        <a:bodyPr/>
        <a:lstStyle/>
        <a:p>
          <a:endParaRPr lang="es-ES"/>
        </a:p>
      </dgm:t>
    </dgm:pt>
    <dgm:pt modelId="{C5989401-7040-4E5F-9CB5-497CD8231686}" type="sibTrans" cxnId="{F4D98C23-DFFB-4539-83E6-F48376614F41}">
      <dgm:prSet/>
      <dgm:spPr/>
      <dgm:t>
        <a:bodyPr/>
        <a:lstStyle/>
        <a:p>
          <a:endParaRPr lang="es-ES"/>
        </a:p>
      </dgm:t>
    </dgm:pt>
    <dgm:pt modelId="{6BA4563F-1DDF-4F0A-98C8-5F2ABECA36FA}" type="pres">
      <dgm:prSet presAssocID="{E1405213-98A9-494F-BD4C-C221A6AFD3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038DF0B-60DC-473A-BF4A-B5A6B11AAB85}" type="pres">
      <dgm:prSet presAssocID="{FE9E025E-59E2-49A6-AE93-44B276EABDAC}" presName="horFlow" presStyleCnt="0"/>
      <dgm:spPr/>
    </dgm:pt>
    <dgm:pt modelId="{14A31F1D-8564-4C8A-AB49-73940D64735A}" type="pres">
      <dgm:prSet presAssocID="{FE9E025E-59E2-49A6-AE93-44B276EABDAC}" presName="bigChev" presStyleLbl="node1" presStyleIdx="0" presStyleCnt="2"/>
      <dgm:spPr/>
      <dgm:t>
        <a:bodyPr/>
        <a:lstStyle/>
        <a:p>
          <a:endParaRPr lang="es-ES"/>
        </a:p>
      </dgm:t>
    </dgm:pt>
    <dgm:pt modelId="{78FBEAE6-E637-4B83-AA5A-74EA64A0D024}" type="pres">
      <dgm:prSet presAssocID="{747E8C51-480B-4E03-A222-050B7A9AD21D}" presName="parTrans" presStyleCnt="0"/>
      <dgm:spPr/>
    </dgm:pt>
    <dgm:pt modelId="{51FA6EA0-2516-4853-B9DB-0E81D8406927}" type="pres">
      <dgm:prSet presAssocID="{A0322E06-3087-48CA-B19F-11F13181C06F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326842-8082-4868-BF83-599537A2348D}" type="pres">
      <dgm:prSet presAssocID="{B3C4AC52-B018-47A1-AAA2-4C1B16FA7112}" presName="sibTrans" presStyleCnt="0"/>
      <dgm:spPr/>
    </dgm:pt>
    <dgm:pt modelId="{4FF8306D-D684-4671-8346-46C674708429}" type="pres">
      <dgm:prSet presAssocID="{F57ACDF4-1CDA-4801-BA80-661F468A7C1A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8DCD0-9E04-4702-B1F8-48002EF493D2}" type="pres">
      <dgm:prSet presAssocID="{432F2D96-CBB4-40EB-B09F-2BD5DEBFEE60}" presName="sibTrans" presStyleCnt="0"/>
      <dgm:spPr/>
    </dgm:pt>
    <dgm:pt modelId="{D7408350-86FC-4FD9-8D23-896BA5522A63}" type="pres">
      <dgm:prSet presAssocID="{1148F77B-8387-40C1-9693-695849D000AC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7599ED-87B3-456E-92D2-577F35455ACE}" type="pres">
      <dgm:prSet presAssocID="{2B5914A3-A68B-4FBC-86B5-11A976320E23}" presName="sibTrans" presStyleCnt="0"/>
      <dgm:spPr/>
    </dgm:pt>
    <dgm:pt modelId="{27F710A8-E406-41A8-9D1E-14E4FD2B3AF6}" type="pres">
      <dgm:prSet presAssocID="{E14186EB-3039-45A8-8332-CE6BA1490A6F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0D1B02-DCC9-4A83-80DD-DA30B36E709B}" type="pres">
      <dgm:prSet presAssocID="{FE9E025E-59E2-49A6-AE93-44B276EABDAC}" presName="vSp" presStyleCnt="0"/>
      <dgm:spPr/>
    </dgm:pt>
    <dgm:pt modelId="{ED091A34-090B-4340-AE76-0AFC518BBE93}" type="pres">
      <dgm:prSet presAssocID="{A128FD12-2843-4AA5-9885-BE5B14E3E101}" presName="horFlow" presStyleCnt="0"/>
      <dgm:spPr/>
    </dgm:pt>
    <dgm:pt modelId="{EB15B9EB-B41C-428D-B320-16D025543CFD}" type="pres">
      <dgm:prSet presAssocID="{A128FD12-2843-4AA5-9885-BE5B14E3E101}" presName="bigChev" presStyleLbl="node1" presStyleIdx="1" presStyleCnt="2"/>
      <dgm:spPr/>
      <dgm:t>
        <a:bodyPr/>
        <a:lstStyle/>
        <a:p>
          <a:endParaRPr lang="es-ES"/>
        </a:p>
      </dgm:t>
    </dgm:pt>
    <dgm:pt modelId="{A9590FEE-64BA-44A9-8053-F8F48F0A61FC}" type="pres">
      <dgm:prSet presAssocID="{35B45819-D98C-455F-A65E-0C754B51E8E3}" presName="parTrans" presStyleCnt="0"/>
      <dgm:spPr/>
    </dgm:pt>
    <dgm:pt modelId="{C5F11A82-D4BB-45CE-8059-00D053820C07}" type="pres">
      <dgm:prSet presAssocID="{A325D73A-AAD1-4BE2-A4B1-708F4EDEBECA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E74D51-D457-43D5-9382-FC748FB5B1FB}" type="pres">
      <dgm:prSet presAssocID="{7A4C8DB8-403C-432F-B175-49284AF7E38B}" presName="sibTrans" presStyleCnt="0"/>
      <dgm:spPr/>
    </dgm:pt>
    <dgm:pt modelId="{1D8F3F5E-B1EA-472C-8550-E3F65D73D884}" type="pres">
      <dgm:prSet presAssocID="{E6CE006E-0335-4C20-9722-A10B21DCBD18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E3D8E0-4640-433A-BCEE-0DF563D9FA09}" type="pres">
      <dgm:prSet presAssocID="{FBDE64E3-BDB5-402F-B060-7A10DE9C3E34}" presName="sibTrans" presStyleCnt="0"/>
      <dgm:spPr/>
    </dgm:pt>
    <dgm:pt modelId="{6527CD45-45E2-488B-B1C8-F16F94AEF0F6}" type="pres">
      <dgm:prSet presAssocID="{08EFA021-C6CB-4DE7-A830-E15A04743C3A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0BF8F4-DD5A-43A0-B636-97F6059376F0}" type="pres">
      <dgm:prSet presAssocID="{C5989401-7040-4E5F-9CB5-497CD8231686}" presName="sibTrans" presStyleCnt="0"/>
      <dgm:spPr/>
    </dgm:pt>
    <dgm:pt modelId="{DB37E16E-2F0B-4D7F-8B3D-7F00B9DCFF1E}" type="pres">
      <dgm:prSet presAssocID="{10AEC2EA-39AB-4C75-9F3C-F8FBAA2A2FF8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97144D-524E-4080-A5CD-5F2E472CE1AF}" type="presOf" srcId="{A128FD12-2843-4AA5-9885-BE5B14E3E101}" destId="{EB15B9EB-B41C-428D-B320-16D025543CFD}" srcOrd="0" destOrd="0" presId="urn:microsoft.com/office/officeart/2005/8/layout/lProcess3"/>
    <dgm:cxn modelId="{E19D7E5D-0E2A-4FAF-B83A-CBAD8A2F0640}" type="presOf" srcId="{FE9E025E-59E2-49A6-AE93-44B276EABDAC}" destId="{14A31F1D-8564-4C8A-AB49-73940D64735A}" srcOrd="0" destOrd="0" presId="urn:microsoft.com/office/officeart/2005/8/layout/lProcess3"/>
    <dgm:cxn modelId="{65B0039B-935F-4C7B-AC18-E79D2F6E4A91}" type="presOf" srcId="{A325D73A-AAD1-4BE2-A4B1-708F4EDEBECA}" destId="{C5F11A82-D4BB-45CE-8059-00D053820C07}" srcOrd="0" destOrd="0" presId="urn:microsoft.com/office/officeart/2005/8/layout/lProcess3"/>
    <dgm:cxn modelId="{E6EE2CCD-B084-4D74-8E30-D7D268CE912B}" type="presOf" srcId="{F57ACDF4-1CDA-4801-BA80-661F468A7C1A}" destId="{4FF8306D-D684-4671-8346-46C674708429}" srcOrd="0" destOrd="0" presId="urn:microsoft.com/office/officeart/2005/8/layout/lProcess3"/>
    <dgm:cxn modelId="{9E7CA8A1-2CAB-455F-B35C-48C3B7797795}" type="presOf" srcId="{10AEC2EA-39AB-4C75-9F3C-F8FBAA2A2FF8}" destId="{DB37E16E-2F0B-4D7F-8B3D-7F00B9DCFF1E}" srcOrd="0" destOrd="0" presId="urn:microsoft.com/office/officeart/2005/8/layout/lProcess3"/>
    <dgm:cxn modelId="{F4D98C23-DFFB-4539-83E6-F48376614F41}" srcId="{A128FD12-2843-4AA5-9885-BE5B14E3E101}" destId="{08EFA021-C6CB-4DE7-A830-E15A04743C3A}" srcOrd="2" destOrd="0" parTransId="{4A55E9B4-9742-4739-BD98-1F16A5F2FF7D}" sibTransId="{C5989401-7040-4E5F-9CB5-497CD8231686}"/>
    <dgm:cxn modelId="{33CD543E-E6E5-4EB3-A640-3ADB549B0CCD}" type="presOf" srcId="{1148F77B-8387-40C1-9693-695849D000AC}" destId="{D7408350-86FC-4FD9-8D23-896BA5522A63}" srcOrd="0" destOrd="0" presId="urn:microsoft.com/office/officeart/2005/8/layout/lProcess3"/>
    <dgm:cxn modelId="{974DEB00-61D8-4BDE-A028-3CA48718380E}" type="presOf" srcId="{A0322E06-3087-48CA-B19F-11F13181C06F}" destId="{51FA6EA0-2516-4853-B9DB-0E81D8406927}" srcOrd="0" destOrd="0" presId="urn:microsoft.com/office/officeart/2005/8/layout/lProcess3"/>
    <dgm:cxn modelId="{AADA991A-0419-4816-B182-4E643F1398FF}" srcId="{A128FD12-2843-4AA5-9885-BE5B14E3E101}" destId="{E6CE006E-0335-4C20-9722-A10B21DCBD18}" srcOrd="1" destOrd="0" parTransId="{12A188ED-66B4-47C3-A67E-51C1F384E386}" sibTransId="{FBDE64E3-BDB5-402F-B060-7A10DE9C3E34}"/>
    <dgm:cxn modelId="{E5DAE6B4-6580-41E1-BFD0-103C91D98D10}" type="presOf" srcId="{E14186EB-3039-45A8-8332-CE6BA1490A6F}" destId="{27F710A8-E406-41A8-9D1E-14E4FD2B3AF6}" srcOrd="0" destOrd="0" presId="urn:microsoft.com/office/officeart/2005/8/layout/lProcess3"/>
    <dgm:cxn modelId="{7C7495E7-F4B4-4242-9F85-CC7A25E228DA}" srcId="{FE9E025E-59E2-49A6-AE93-44B276EABDAC}" destId="{E14186EB-3039-45A8-8332-CE6BA1490A6F}" srcOrd="3" destOrd="0" parTransId="{CCE1883F-11A4-4EAF-9692-0F194A11D9CB}" sibTransId="{40FA5EA5-11EC-47FA-8B6A-7D9957498E9B}"/>
    <dgm:cxn modelId="{01F26CAD-7841-4860-B763-5B95DDC53A15}" srcId="{A128FD12-2843-4AA5-9885-BE5B14E3E101}" destId="{A325D73A-AAD1-4BE2-A4B1-708F4EDEBECA}" srcOrd="0" destOrd="0" parTransId="{35B45819-D98C-455F-A65E-0C754B51E8E3}" sibTransId="{7A4C8DB8-403C-432F-B175-49284AF7E38B}"/>
    <dgm:cxn modelId="{ADC701AE-6E35-4392-AA43-9C5311A24751}" type="presOf" srcId="{E6CE006E-0335-4C20-9722-A10B21DCBD18}" destId="{1D8F3F5E-B1EA-472C-8550-E3F65D73D884}" srcOrd="0" destOrd="0" presId="urn:microsoft.com/office/officeart/2005/8/layout/lProcess3"/>
    <dgm:cxn modelId="{FAE47FF0-4459-4FAE-AFD1-2330BBFB0DB6}" srcId="{A128FD12-2843-4AA5-9885-BE5B14E3E101}" destId="{10AEC2EA-39AB-4C75-9F3C-F8FBAA2A2FF8}" srcOrd="3" destOrd="0" parTransId="{C36ACEE5-E007-4768-BB2A-2CCFB060D9B4}" sibTransId="{22A77CC7-E316-47D0-8C1A-DB3611A6BE1F}"/>
    <dgm:cxn modelId="{95E55B02-EC91-4AAA-A532-EBE9CAF43C28}" srcId="{E1405213-98A9-494F-BD4C-C221A6AFD3A1}" destId="{A128FD12-2843-4AA5-9885-BE5B14E3E101}" srcOrd="1" destOrd="0" parTransId="{8346AC09-6928-442D-A1B0-1A9A55383C3A}" sibTransId="{A72D853A-AD8E-41D2-A504-9F483785607B}"/>
    <dgm:cxn modelId="{F0803216-57C6-460A-91ED-0D5BF2F2D69A}" srcId="{FE9E025E-59E2-49A6-AE93-44B276EABDAC}" destId="{1148F77B-8387-40C1-9693-695849D000AC}" srcOrd="2" destOrd="0" parTransId="{AC14D3A3-4E84-446C-9A98-08A5EC018278}" sibTransId="{2B5914A3-A68B-4FBC-86B5-11A976320E23}"/>
    <dgm:cxn modelId="{F268C6DA-E7F2-49F3-9F70-856FD6734372}" srcId="{E1405213-98A9-494F-BD4C-C221A6AFD3A1}" destId="{FE9E025E-59E2-49A6-AE93-44B276EABDAC}" srcOrd="0" destOrd="0" parTransId="{83ED09FC-36F7-4342-8E10-541C13D42E17}" sibTransId="{E5B67366-6191-41AD-AEFF-AA26E5754F0C}"/>
    <dgm:cxn modelId="{544BEBDF-50B1-4800-8B45-22E2F29BA9EF}" type="presOf" srcId="{E1405213-98A9-494F-BD4C-C221A6AFD3A1}" destId="{6BA4563F-1DDF-4F0A-98C8-5F2ABECA36FA}" srcOrd="0" destOrd="0" presId="urn:microsoft.com/office/officeart/2005/8/layout/lProcess3"/>
    <dgm:cxn modelId="{4AB496F2-E2C3-4086-B721-1438EBB71EB1}" srcId="{FE9E025E-59E2-49A6-AE93-44B276EABDAC}" destId="{A0322E06-3087-48CA-B19F-11F13181C06F}" srcOrd="0" destOrd="0" parTransId="{747E8C51-480B-4E03-A222-050B7A9AD21D}" sibTransId="{B3C4AC52-B018-47A1-AAA2-4C1B16FA7112}"/>
    <dgm:cxn modelId="{6471D8AD-71F9-4887-8412-67A2F1E0A0CF}" type="presOf" srcId="{08EFA021-C6CB-4DE7-A830-E15A04743C3A}" destId="{6527CD45-45E2-488B-B1C8-F16F94AEF0F6}" srcOrd="0" destOrd="0" presId="urn:microsoft.com/office/officeart/2005/8/layout/lProcess3"/>
    <dgm:cxn modelId="{229B8DE8-4E09-46EC-9DD2-9595C707C412}" srcId="{FE9E025E-59E2-49A6-AE93-44B276EABDAC}" destId="{F57ACDF4-1CDA-4801-BA80-661F468A7C1A}" srcOrd="1" destOrd="0" parTransId="{6D429295-53FF-4C55-ADC4-E5750CF0F6A1}" sibTransId="{432F2D96-CBB4-40EB-B09F-2BD5DEBFEE60}"/>
    <dgm:cxn modelId="{8C3083F9-9694-4139-BD6A-64BBFF787CE6}" type="presParOf" srcId="{6BA4563F-1DDF-4F0A-98C8-5F2ABECA36FA}" destId="{7038DF0B-60DC-473A-BF4A-B5A6B11AAB85}" srcOrd="0" destOrd="0" presId="urn:microsoft.com/office/officeart/2005/8/layout/lProcess3"/>
    <dgm:cxn modelId="{9C916E2A-ACE3-4C71-A578-09B7DBBBC373}" type="presParOf" srcId="{7038DF0B-60DC-473A-BF4A-B5A6B11AAB85}" destId="{14A31F1D-8564-4C8A-AB49-73940D64735A}" srcOrd="0" destOrd="0" presId="urn:microsoft.com/office/officeart/2005/8/layout/lProcess3"/>
    <dgm:cxn modelId="{C8347F7F-5BF5-405E-8C4F-9B821280F9D8}" type="presParOf" srcId="{7038DF0B-60DC-473A-BF4A-B5A6B11AAB85}" destId="{78FBEAE6-E637-4B83-AA5A-74EA64A0D024}" srcOrd="1" destOrd="0" presId="urn:microsoft.com/office/officeart/2005/8/layout/lProcess3"/>
    <dgm:cxn modelId="{433E35FB-F6AF-4738-942A-225E1213E0A8}" type="presParOf" srcId="{7038DF0B-60DC-473A-BF4A-B5A6B11AAB85}" destId="{51FA6EA0-2516-4853-B9DB-0E81D8406927}" srcOrd="2" destOrd="0" presId="urn:microsoft.com/office/officeart/2005/8/layout/lProcess3"/>
    <dgm:cxn modelId="{72C81C3C-8B37-416D-8D97-FDB8D8321EEA}" type="presParOf" srcId="{7038DF0B-60DC-473A-BF4A-B5A6B11AAB85}" destId="{2B326842-8082-4868-BF83-599537A2348D}" srcOrd="3" destOrd="0" presId="urn:microsoft.com/office/officeart/2005/8/layout/lProcess3"/>
    <dgm:cxn modelId="{6EB80DC2-70A9-4613-9B17-A4E34EE64E41}" type="presParOf" srcId="{7038DF0B-60DC-473A-BF4A-B5A6B11AAB85}" destId="{4FF8306D-D684-4671-8346-46C674708429}" srcOrd="4" destOrd="0" presId="urn:microsoft.com/office/officeart/2005/8/layout/lProcess3"/>
    <dgm:cxn modelId="{B8239821-A50F-4E83-AAAC-7C6CE6FFBF1D}" type="presParOf" srcId="{7038DF0B-60DC-473A-BF4A-B5A6B11AAB85}" destId="{7648DCD0-9E04-4702-B1F8-48002EF493D2}" srcOrd="5" destOrd="0" presId="urn:microsoft.com/office/officeart/2005/8/layout/lProcess3"/>
    <dgm:cxn modelId="{1106D3C3-55C9-44A2-BB3C-02D40823B654}" type="presParOf" srcId="{7038DF0B-60DC-473A-BF4A-B5A6B11AAB85}" destId="{D7408350-86FC-4FD9-8D23-896BA5522A63}" srcOrd="6" destOrd="0" presId="urn:microsoft.com/office/officeart/2005/8/layout/lProcess3"/>
    <dgm:cxn modelId="{70A4007C-DC4B-409F-9C98-13D3CBA27A1C}" type="presParOf" srcId="{7038DF0B-60DC-473A-BF4A-B5A6B11AAB85}" destId="{C07599ED-87B3-456E-92D2-577F35455ACE}" srcOrd="7" destOrd="0" presId="urn:microsoft.com/office/officeart/2005/8/layout/lProcess3"/>
    <dgm:cxn modelId="{E64895DC-1B6E-45C7-8DEF-7593B4FE60FA}" type="presParOf" srcId="{7038DF0B-60DC-473A-BF4A-B5A6B11AAB85}" destId="{27F710A8-E406-41A8-9D1E-14E4FD2B3AF6}" srcOrd="8" destOrd="0" presId="urn:microsoft.com/office/officeart/2005/8/layout/lProcess3"/>
    <dgm:cxn modelId="{67F719C0-3A5B-4379-B814-407146579800}" type="presParOf" srcId="{6BA4563F-1DDF-4F0A-98C8-5F2ABECA36FA}" destId="{390D1B02-DCC9-4A83-80DD-DA30B36E709B}" srcOrd="1" destOrd="0" presId="urn:microsoft.com/office/officeart/2005/8/layout/lProcess3"/>
    <dgm:cxn modelId="{4930F711-A195-4D5E-AAEB-7A00A6CDC9D6}" type="presParOf" srcId="{6BA4563F-1DDF-4F0A-98C8-5F2ABECA36FA}" destId="{ED091A34-090B-4340-AE76-0AFC518BBE93}" srcOrd="2" destOrd="0" presId="urn:microsoft.com/office/officeart/2005/8/layout/lProcess3"/>
    <dgm:cxn modelId="{F7DB999C-D21F-4F07-B9DB-73C1297E9DA3}" type="presParOf" srcId="{ED091A34-090B-4340-AE76-0AFC518BBE93}" destId="{EB15B9EB-B41C-428D-B320-16D025543CFD}" srcOrd="0" destOrd="0" presId="urn:microsoft.com/office/officeart/2005/8/layout/lProcess3"/>
    <dgm:cxn modelId="{8570F983-EE76-4FAA-8F4A-A1E58FA78B84}" type="presParOf" srcId="{ED091A34-090B-4340-AE76-0AFC518BBE93}" destId="{A9590FEE-64BA-44A9-8053-F8F48F0A61FC}" srcOrd="1" destOrd="0" presId="urn:microsoft.com/office/officeart/2005/8/layout/lProcess3"/>
    <dgm:cxn modelId="{98F6E375-C319-4FBC-926A-DB1AABD37E93}" type="presParOf" srcId="{ED091A34-090B-4340-AE76-0AFC518BBE93}" destId="{C5F11A82-D4BB-45CE-8059-00D053820C07}" srcOrd="2" destOrd="0" presId="urn:microsoft.com/office/officeart/2005/8/layout/lProcess3"/>
    <dgm:cxn modelId="{E703622E-D345-48F8-9274-55D0B5E816D9}" type="presParOf" srcId="{ED091A34-090B-4340-AE76-0AFC518BBE93}" destId="{56E74D51-D457-43D5-9382-FC748FB5B1FB}" srcOrd="3" destOrd="0" presId="urn:microsoft.com/office/officeart/2005/8/layout/lProcess3"/>
    <dgm:cxn modelId="{3280BB2F-F644-414B-BF93-3E83685FF470}" type="presParOf" srcId="{ED091A34-090B-4340-AE76-0AFC518BBE93}" destId="{1D8F3F5E-B1EA-472C-8550-E3F65D73D884}" srcOrd="4" destOrd="0" presId="urn:microsoft.com/office/officeart/2005/8/layout/lProcess3"/>
    <dgm:cxn modelId="{72EE20EE-1167-437B-B9AF-24C38B8A64FA}" type="presParOf" srcId="{ED091A34-090B-4340-AE76-0AFC518BBE93}" destId="{44E3D8E0-4640-433A-BCEE-0DF563D9FA09}" srcOrd="5" destOrd="0" presId="urn:microsoft.com/office/officeart/2005/8/layout/lProcess3"/>
    <dgm:cxn modelId="{274457DC-4892-4C75-B26B-FF0CE89BDA80}" type="presParOf" srcId="{ED091A34-090B-4340-AE76-0AFC518BBE93}" destId="{6527CD45-45E2-488B-B1C8-F16F94AEF0F6}" srcOrd="6" destOrd="0" presId="urn:microsoft.com/office/officeart/2005/8/layout/lProcess3"/>
    <dgm:cxn modelId="{D3B6F657-D7E1-4F45-A94D-B2E74A6297F2}" type="presParOf" srcId="{ED091A34-090B-4340-AE76-0AFC518BBE93}" destId="{3D0BF8F4-DD5A-43A0-B636-97F6059376F0}" srcOrd="7" destOrd="0" presId="urn:microsoft.com/office/officeart/2005/8/layout/lProcess3"/>
    <dgm:cxn modelId="{AE267060-2C13-49FD-8F56-249EE397CF7B}" type="presParOf" srcId="{ED091A34-090B-4340-AE76-0AFC518BBE93}" destId="{DB37E16E-2F0B-4D7F-8B3D-7F00B9DCFF1E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DEE68E-2BE9-478A-948B-C5E542A107D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42235C-2F3F-44AC-9835-7AAA63BDD1FC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B1C7D037-CEF6-418F-9996-5270836B24CF}" type="parTrans" cxnId="{DF1701C3-4020-4BE1-903A-0C705C0F6547}">
      <dgm:prSet/>
      <dgm:spPr/>
      <dgm:t>
        <a:bodyPr/>
        <a:lstStyle/>
        <a:p>
          <a:endParaRPr lang="es-ES"/>
        </a:p>
      </dgm:t>
    </dgm:pt>
    <dgm:pt modelId="{91EB86B7-97C8-4BA8-BF49-35A07B931E24}" type="sibTrans" cxnId="{DF1701C3-4020-4BE1-903A-0C705C0F6547}">
      <dgm:prSet/>
      <dgm:spPr/>
      <dgm:t>
        <a:bodyPr/>
        <a:lstStyle/>
        <a:p>
          <a:endParaRPr lang="es-ES"/>
        </a:p>
      </dgm:t>
    </dgm:pt>
    <dgm:pt modelId="{B6F8FFFA-86B7-4C02-B4AD-EFBA6C928B14}">
      <dgm:prSet phldrT="[Texto]" custT="1"/>
      <dgm:spPr/>
      <dgm:t>
        <a:bodyPr/>
        <a:lstStyle/>
        <a:p>
          <a:r>
            <a:rPr lang="es-ES" sz="1400" dirty="0" smtClean="0"/>
            <a:t>2 servicios</a:t>
          </a:r>
          <a:endParaRPr lang="es-ES" sz="1400" dirty="0"/>
        </a:p>
      </dgm:t>
    </dgm:pt>
    <dgm:pt modelId="{C26B5362-04EF-4FE9-A13D-972A582CFD6A}" type="parTrans" cxnId="{6E6F719D-2193-45F1-BB7D-B8177C8381C1}">
      <dgm:prSet/>
      <dgm:spPr/>
      <dgm:t>
        <a:bodyPr/>
        <a:lstStyle/>
        <a:p>
          <a:endParaRPr lang="es-ES"/>
        </a:p>
      </dgm:t>
    </dgm:pt>
    <dgm:pt modelId="{4EDD6462-76CB-40BC-B70D-996AE93D7A08}" type="sibTrans" cxnId="{6E6F719D-2193-45F1-BB7D-B8177C8381C1}">
      <dgm:prSet/>
      <dgm:spPr/>
      <dgm:t>
        <a:bodyPr/>
        <a:lstStyle/>
        <a:p>
          <a:endParaRPr lang="es-ES"/>
        </a:p>
      </dgm:t>
    </dgm:pt>
    <dgm:pt modelId="{9D599F68-938D-4E1B-AAEE-F2E8FD9B330A}">
      <dgm:prSet phldrT="[Texto]"/>
      <dgm:spPr/>
      <dgm:t>
        <a:bodyPr/>
        <a:lstStyle/>
        <a:p>
          <a:r>
            <a:rPr lang="es-ES" dirty="0" smtClean="0"/>
            <a:t>2ª etapa</a:t>
          </a:r>
          <a:endParaRPr lang="es-ES" dirty="0"/>
        </a:p>
      </dgm:t>
    </dgm:pt>
    <dgm:pt modelId="{3C489F33-02C0-45F5-9640-1F02B4F085E4}" type="parTrans" cxnId="{B95FFE9F-BE9D-48AF-9928-45CAB8A3BB6F}">
      <dgm:prSet/>
      <dgm:spPr/>
      <dgm:t>
        <a:bodyPr/>
        <a:lstStyle/>
        <a:p>
          <a:endParaRPr lang="es-ES"/>
        </a:p>
      </dgm:t>
    </dgm:pt>
    <dgm:pt modelId="{EA723441-77C2-4922-B060-4930294C5DA8}" type="sibTrans" cxnId="{B95FFE9F-BE9D-48AF-9928-45CAB8A3BB6F}">
      <dgm:prSet/>
      <dgm:spPr/>
      <dgm:t>
        <a:bodyPr/>
        <a:lstStyle/>
        <a:p>
          <a:endParaRPr lang="es-ES"/>
        </a:p>
      </dgm:t>
    </dgm:pt>
    <dgm:pt modelId="{BF32ABAC-4F74-4ED6-AC4A-8BA7E9297E36}">
      <dgm:prSet phldrT="[Texto]" custT="1"/>
      <dgm:spPr/>
      <dgm:t>
        <a:bodyPr/>
        <a:lstStyle/>
        <a:p>
          <a:r>
            <a:rPr lang="es-ES" sz="1400" dirty="0" smtClean="0"/>
            <a:t>7 servicios</a:t>
          </a:r>
          <a:endParaRPr lang="es-ES" sz="1400" dirty="0"/>
        </a:p>
      </dgm:t>
    </dgm:pt>
    <dgm:pt modelId="{E2494F83-8953-4FBB-B5F8-64928CAEF304}" type="parTrans" cxnId="{9BDB93A1-1EAA-4315-9996-F1EC0CAE3252}">
      <dgm:prSet/>
      <dgm:spPr/>
      <dgm:t>
        <a:bodyPr/>
        <a:lstStyle/>
        <a:p>
          <a:endParaRPr lang="es-ES"/>
        </a:p>
      </dgm:t>
    </dgm:pt>
    <dgm:pt modelId="{79AC88DC-19A6-4956-9906-FDD6C5AD8AC3}" type="sibTrans" cxnId="{9BDB93A1-1EAA-4315-9996-F1EC0CAE3252}">
      <dgm:prSet/>
      <dgm:spPr/>
      <dgm:t>
        <a:bodyPr/>
        <a:lstStyle/>
        <a:p>
          <a:endParaRPr lang="es-ES"/>
        </a:p>
      </dgm:t>
    </dgm:pt>
    <dgm:pt modelId="{C6B7215C-FEE8-4D70-8540-CCCD41D44EFB}">
      <dgm:prSet phldrT="[Texto]"/>
      <dgm:spPr/>
      <dgm:t>
        <a:bodyPr/>
        <a:lstStyle/>
        <a:p>
          <a:r>
            <a:rPr lang="es-ES" dirty="0" smtClean="0"/>
            <a:t>3ª etapa</a:t>
          </a:r>
          <a:endParaRPr lang="es-ES" dirty="0"/>
        </a:p>
      </dgm:t>
    </dgm:pt>
    <dgm:pt modelId="{04C77863-7096-49F5-B42F-8AAB71AAB524}" type="parTrans" cxnId="{913E85A5-9BD7-4CB8-AF5F-0DCA904D29AE}">
      <dgm:prSet/>
      <dgm:spPr/>
      <dgm:t>
        <a:bodyPr/>
        <a:lstStyle/>
        <a:p>
          <a:endParaRPr lang="es-ES"/>
        </a:p>
      </dgm:t>
    </dgm:pt>
    <dgm:pt modelId="{59EFC22E-FD90-4604-820A-B552AE447B8F}" type="sibTrans" cxnId="{913E85A5-9BD7-4CB8-AF5F-0DCA904D29AE}">
      <dgm:prSet/>
      <dgm:spPr/>
      <dgm:t>
        <a:bodyPr/>
        <a:lstStyle/>
        <a:p>
          <a:endParaRPr lang="es-ES"/>
        </a:p>
      </dgm:t>
    </dgm:pt>
    <dgm:pt modelId="{09213A4F-26FD-4836-8DB6-5E396419707A}">
      <dgm:prSet phldrT="[Texto]" custT="1"/>
      <dgm:spPr/>
      <dgm:t>
        <a:bodyPr/>
        <a:lstStyle/>
        <a:p>
          <a:r>
            <a:rPr lang="es-ES" sz="1400" dirty="0" smtClean="0"/>
            <a:t>10 servicios</a:t>
          </a:r>
          <a:endParaRPr lang="es-ES" sz="1400" dirty="0"/>
        </a:p>
      </dgm:t>
    </dgm:pt>
    <dgm:pt modelId="{C8BAAE66-B266-4854-94BD-CC91BD715F6D}" type="parTrans" cxnId="{2CBBF93C-326F-42FB-A112-AAC841C17F8E}">
      <dgm:prSet/>
      <dgm:spPr/>
      <dgm:t>
        <a:bodyPr/>
        <a:lstStyle/>
        <a:p>
          <a:endParaRPr lang="es-ES"/>
        </a:p>
      </dgm:t>
    </dgm:pt>
    <dgm:pt modelId="{3474E3A2-72E5-4CB6-B399-4CC5A0E792CC}" type="sibTrans" cxnId="{2CBBF93C-326F-42FB-A112-AAC841C17F8E}">
      <dgm:prSet/>
      <dgm:spPr/>
      <dgm:t>
        <a:bodyPr/>
        <a:lstStyle/>
        <a:p>
          <a:endParaRPr lang="es-ES"/>
        </a:p>
      </dgm:t>
    </dgm:pt>
    <dgm:pt modelId="{FA67A2AD-A0C7-4E58-90AD-9F91A3716636}">
      <dgm:prSet phldrT="[Texto]"/>
      <dgm:spPr/>
      <dgm:t>
        <a:bodyPr/>
        <a:lstStyle/>
        <a:p>
          <a:r>
            <a:rPr lang="es-ES" dirty="0" smtClean="0"/>
            <a:t>4ª etapa</a:t>
          </a:r>
          <a:endParaRPr lang="es-ES" dirty="0"/>
        </a:p>
      </dgm:t>
    </dgm:pt>
    <dgm:pt modelId="{C8FB66F0-9BAC-4972-A556-888E3E707512}" type="parTrans" cxnId="{C5B29B0F-F679-416F-BFC4-2DC6324C413B}">
      <dgm:prSet/>
      <dgm:spPr/>
      <dgm:t>
        <a:bodyPr/>
        <a:lstStyle/>
        <a:p>
          <a:endParaRPr lang="es-ES"/>
        </a:p>
      </dgm:t>
    </dgm:pt>
    <dgm:pt modelId="{0309F0F2-87FD-4D4D-890C-B6C9469DAA19}" type="sibTrans" cxnId="{C5B29B0F-F679-416F-BFC4-2DC6324C413B}">
      <dgm:prSet/>
      <dgm:spPr/>
      <dgm:t>
        <a:bodyPr/>
        <a:lstStyle/>
        <a:p>
          <a:endParaRPr lang="es-ES"/>
        </a:p>
      </dgm:t>
    </dgm:pt>
    <dgm:pt modelId="{A9FF0CB8-430E-4A2E-BF92-2C421601760C}">
      <dgm:prSet phldrT="[Texto]" custT="1"/>
      <dgm:spPr/>
      <dgm:t>
        <a:bodyPr/>
        <a:lstStyle/>
        <a:p>
          <a:r>
            <a:rPr lang="es-ES" sz="1400" dirty="0" smtClean="0"/>
            <a:t>8 servicios</a:t>
          </a:r>
          <a:endParaRPr lang="es-ES" sz="1400" dirty="0"/>
        </a:p>
      </dgm:t>
    </dgm:pt>
    <dgm:pt modelId="{B9E2A4DF-3897-43D9-9BBE-D3E0F7674DE3}" type="parTrans" cxnId="{5FC770F1-082D-4CDA-8FEE-F61EB7B5D462}">
      <dgm:prSet/>
      <dgm:spPr/>
      <dgm:t>
        <a:bodyPr/>
        <a:lstStyle/>
        <a:p>
          <a:endParaRPr lang="es-ES"/>
        </a:p>
      </dgm:t>
    </dgm:pt>
    <dgm:pt modelId="{B9EDD0DA-47B0-4B14-BD22-74E1BEB9222C}" type="sibTrans" cxnId="{5FC770F1-082D-4CDA-8FEE-F61EB7B5D462}">
      <dgm:prSet/>
      <dgm:spPr/>
      <dgm:t>
        <a:bodyPr/>
        <a:lstStyle/>
        <a:p>
          <a:endParaRPr lang="es-ES"/>
        </a:p>
      </dgm:t>
    </dgm:pt>
    <dgm:pt modelId="{0D750F95-2DBD-451C-A4CE-C5DF052CA6B0}">
      <dgm:prSet phldrT="[Texto]"/>
      <dgm:spPr/>
      <dgm:t>
        <a:bodyPr/>
        <a:lstStyle/>
        <a:p>
          <a:r>
            <a:rPr lang="es-ES" dirty="0" smtClean="0"/>
            <a:t>Ultima etapa</a:t>
          </a:r>
          <a:endParaRPr lang="es-ES" dirty="0"/>
        </a:p>
      </dgm:t>
    </dgm:pt>
    <dgm:pt modelId="{F8297EB8-DFEB-4383-8FAB-97207F84AB17}" type="parTrans" cxnId="{77C745CD-A3E8-48BD-A93D-3B8445E19810}">
      <dgm:prSet/>
      <dgm:spPr/>
      <dgm:t>
        <a:bodyPr/>
        <a:lstStyle/>
        <a:p>
          <a:endParaRPr lang="es-ES"/>
        </a:p>
      </dgm:t>
    </dgm:pt>
    <dgm:pt modelId="{681E470F-BF99-45A4-B3B4-593B32DF6FF0}" type="sibTrans" cxnId="{77C745CD-A3E8-48BD-A93D-3B8445E19810}">
      <dgm:prSet/>
      <dgm:spPr/>
      <dgm:t>
        <a:bodyPr/>
        <a:lstStyle/>
        <a:p>
          <a:endParaRPr lang="es-ES"/>
        </a:p>
      </dgm:t>
    </dgm:pt>
    <dgm:pt modelId="{D1BFA1B8-9B9F-4C40-9A48-164941B9DCFE}">
      <dgm:prSet phldrT="[Texto]"/>
      <dgm:spPr/>
      <dgm:t>
        <a:bodyPr/>
        <a:lstStyle/>
        <a:p>
          <a:r>
            <a:rPr lang="es-ES" dirty="0" smtClean="0"/>
            <a:t>10 servicios</a:t>
          </a:r>
          <a:endParaRPr lang="es-ES" dirty="0"/>
        </a:p>
      </dgm:t>
    </dgm:pt>
    <dgm:pt modelId="{56642311-0667-4736-85F7-5B0EE9697093}" type="parTrans" cxnId="{AF45E0D0-A9D3-419E-AC37-596935C73CB7}">
      <dgm:prSet/>
      <dgm:spPr/>
      <dgm:t>
        <a:bodyPr/>
        <a:lstStyle/>
        <a:p>
          <a:endParaRPr lang="es-ES"/>
        </a:p>
      </dgm:t>
    </dgm:pt>
    <dgm:pt modelId="{A9708984-2F51-4C22-AAB7-41DBEDA7CED8}" type="sibTrans" cxnId="{AF45E0D0-A9D3-419E-AC37-596935C73CB7}">
      <dgm:prSet/>
      <dgm:spPr/>
      <dgm:t>
        <a:bodyPr/>
        <a:lstStyle/>
        <a:p>
          <a:endParaRPr lang="es-ES"/>
        </a:p>
      </dgm:t>
    </dgm:pt>
    <dgm:pt modelId="{DDD903A2-6B18-47C5-9D6A-2B5EA29D46B0}" type="pres">
      <dgm:prSet presAssocID="{06DEE68E-2BE9-478A-948B-C5E542A107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1D1781A-0F28-4B9C-9343-8A5482669922}" type="pres">
      <dgm:prSet presAssocID="{2542235C-2F3F-44AC-9835-7AAA63BDD1FC}" presName="composite" presStyleCnt="0"/>
      <dgm:spPr/>
    </dgm:pt>
    <dgm:pt modelId="{25B825A5-E428-43C2-BE9B-76690575A7F7}" type="pres">
      <dgm:prSet presAssocID="{2542235C-2F3F-44AC-9835-7AAA63BDD1FC}" presName="bentUpArrow1" presStyleLbl="alignImgPlace1" presStyleIdx="0" presStyleCnt="4"/>
      <dgm:spPr/>
    </dgm:pt>
    <dgm:pt modelId="{1B27DA02-D228-4931-902B-B4996F7B4CA4}" type="pres">
      <dgm:prSet presAssocID="{2542235C-2F3F-44AC-9835-7AAA63BDD1FC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D923C7-895D-4E1D-9631-BE266A1156D1}" type="pres">
      <dgm:prSet presAssocID="{2542235C-2F3F-44AC-9835-7AAA63BDD1FC}" presName="ChildText" presStyleLbl="revTx" presStyleIdx="0" presStyleCnt="5" custScaleX="183708" custLinFactNeighborX="50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4B2D3D-5B8F-43E7-8894-EB73D77B0F59}" type="pres">
      <dgm:prSet presAssocID="{91EB86B7-97C8-4BA8-BF49-35A07B931E24}" presName="sibTrans" presStyleCnt="0"/>
      <dgm:spPr/>
    </dgm:pt>
    <dgm:pt modelId="{76E5C9D3-3F33-47B6-96D8-6D81FB58598E}" type="pres">
      <dgm:prSet presAssocID="{9D599F68-938D-4E1B-AAEE-F2E8FD9B330A}" presName="composite" presStyleCnt="0"/>
      <dgm:spPr/>
    </dgm:pt>
    <dgm:pt modelId="{BD173ED2-EAA3-4B2A-90A3-9EFB979A6620}" type="pres">
      <dgm:prSet presAssocID="{9D599F68-938D-4E1B-AAEE-F2E8FD9B330A}" presName="bentUpArrow1" presStyleLbl="alignImgPlace1" presStyleIdx="1" presStyleCnt="4"/>
      <dgm:spPr/>
    </dgm:pt>
    <dgm:pt modelId="{1222EEE9-25A2-48A7-9AB8-A387673E3A52}" type="pres">
      <dgm:prSet presAssocID="{9D599F68-938D-4E1B-AAEE-F2E8FD9B330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7478DF-4169-4607-A80B-CBCAE18C9B8A}" type="pres">
      <dgm:prSet presAssocID="{9D599F68-938D-4E1B-AAEE-F2E8FD9B330A}" presName="ChildText" presStyleLbl="revTx" presStyleIdx="1" presStyleCnt="5" custScaleX="183570" custLinFactNeighborX="42749" custLinFactNeighborY="-3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400D6-5B60-42E2-80A2-4DDD5AA589F0}" type="pres">
      <dgm:prSet presAssocID="{EA723441-77C2-4922-B060-4930294C5DA8}" presName="sibTrans" presStyleCnt="0"/>
      <dgm:spPr/>
    </dgm:pt>
    <dgm:pt modelId="{2B90B5BA-4342-4737-9185-DB85EA0EACC1}" type="pres">
      <dgm:prSet presAssocID="{C6B7215C-FEE8-4D70-8540-CCCD41D44EFB}" presName="composite" presStyleCnt="0"/>
      <dgm:spPr/>
    </dgm:pt>
    <dgm:pt modelId="{93595157-2461-4B60-9AE4-031E50B7E1CF}" type="pres">
      <dgm:prSet presAssocID="{C6B7215C-FEE8-4D70-8540-CCCD41D44EFB}" presName="bentUpArrow1" presStyleLbl="alignImgPlace1" presStyleIdx="2" presStyleCnt="4"/>
      <dgm:spPr/>
    </dgm:pt>
    <dgm:pt modelId="{191372E6-CB7B-4977-AAB4-671C6A941CAE}" type="pres">
      <dgm:prSet presAssocID="{C6B7215C-FEE8-4D70-8540-CCCD41D44EF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BB510-FF73-47B8-AC4A-914DD1FEBC2F}" type="pres">
      <dgm:prSet presAssocID="{C6B7215C-FEE8-4D70-8540-CCCD41D44EFB}" presName="ChildText" presStyleLbl="revTx" presStyleIdx="2" presStyleCnt="5" custScaleX="201203" custLinFactNeighborX="59849" custLinFactNeighborY="-4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E40E9-C32E-4428-9562-28A9554A00CE}" type="pres">
      <dgm:prSet presAssocID="{59EFC22E-FD90-4604-820A-B552AE447B8F}" presName="sibTrans" presStyleCnt="0"/>
      <dgm:spPr/>
    </dgm:pt>
    <dgm:pt modelId="{6736CF08-C1F6-4D8A-B941-BDD4AB0726F7}" type="pres">
      <dgm:prSet presAssocID="{FA67A2AD-A0C7-4E58-90AD-9F91A3716636}" presName="composite" presStyleCnt="0"/>
      <dgm:spPr/>
    </dgm:pt>
    <dgm:pt modelId="{9A0D2313-F1A5-45ED-B25F-90B7D924F4F1}" type="pres">
      <dgm:prSet presAssocID="{FA67A2AD-A0C7-4E58-90AD-9F91A3716636}" presName="bentUpArrow1" presStyleLbl="alignImgPlace1" presStyleIdx="3" presStyleCnt="4"/>
      <dgm:spPr/>
    </dgm:pt>
    <dgm:pt modelId="{F84D5935-63F7-49CE-9634-5ACB22E1ED98}" type="pres">
      <dgm:prSet presAssocID="{FA67A2AD-A0C7-4E58-90AD-9F91A3716636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C93F82-E843-4F48-B07E-2033E86C408A}" type="pres">
      <dgm:prSet presAssocID="{FA67A2AD-A0C7-4E58-90AD-9F91A3716636}" presName="ChildText" presStyleLbl="revTx" presStyleIdx="3" presStyleCnt="5" custScaleX="180848" custLinFactNeighborX="45192" custLinFactNeighborY="-4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A8E2A0-A9DE-4C53-88A8-E510B8274B7A}" type="pres">
      <dgm:prSet presAssocID="{0309F0F2-87FD-4D4D-890C-B6C9469DAA19}" presName="sibTrans" presStyleCnt="0"/>
      <dgm:spPr/>
    </dgm:pt>
    <dgm:pt modelId="{2F28F4E7-2492-4B9E-8F37-99F47B2BC911}" type="pres">
      <dgm:prSet presAssocID="{0D750F95-2DBD-451C-A4CE-C5DF052CA6B0}" presName="composite" presStyleCnt="0"/>
      <dgm:spPr/>
    </dgm:pt>
    <dgm:pt modelId="{17F00FE6-347D-4B62-A33A-A11763E192A0}" type="pres">
      <dgm:prSet presAssocID="{0D750F95-2DBD-451C-A4CE-C5DF052CA6B0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21A8A4-3F30-41ED-83C2-8A49B6F065C5}" type="pres">
      <dgm:prSet presAssocID="{0D750F95-2DBD-451C-A4CE-C5DF052CA6B0}" presName="FinalChildText" presStyleLbl="revTx" presStyleIdx="4" presStyleCnt="5" custScaleX="182652" custLinFactNeighborX="39000" custLinFactNeighborY="-1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DB93A1-1EAA-4315-9996-F1EC0CAE3252}" srcId="{9D599F68-938D-4E1B-AAEE-F2E8FD9B330A}" destId="{BF32ABAC-4F74-4ED6-AC4A-8BA7E9297E36}" srcOrd="0" destOrd="0" parTransId="{E2494F83-8953-4FBB-B5F8-64928CAEF304}" sibTransId="{79AC88DC-19A6-4956-9906-FDD6C5AD8AC3}"/>
    <dgm:cxn modelId="{A02EF00D-32CF-4606-A790-394B5C9C507A}" type="presOf" srcId="{BF32ABAC-4F74-4ED6-AC4A-8BA7E9297E36}" destId="{787478DF-4169-4607-A80B-CBCAE18C9B8A}" srcOrd="0" destOrd="0" presId="urn:microsoft.com/office/officeart/2005/8/layout/StepDownProcess"/>
    <dgm:cxn modelId="{6E6F719D-2193-45F1-BB7D-B8177C8381C1}" srcId="{2542235C-2F3F-44AC-9835-7AAA63BDD1FC}" destId="{B6F8FFFA-86B7-4C02-B4AD-EFBA6C928B14}" srcOrd="0" destOrd="0" parTransId="{C26B5362-04EF-4FE9-A13D-972A582CFD6A}" sibTransId="{4EDD6462-76CB-40BC-B70D-996AE93D7A08}"/>
    <dgm:cxn modelId="{B95FFE9F-BE9D-48AF-9928-45CAB8A3BB6F}" srcId="{06DEE68E-2BE9-478A-948B-C5E542A107D6}" destId="{9D599F68-938D-4E1B-AAEE-F2E8FD9B330A}" srcOrd="1" destOrd="0" parTransId="{3C489F33-02C0-45F5-9640-1F02B4F085E4}" sibTransId="{EA723441-77C2-4922-B060-4930294C5DA8}"/>
    <dgm:cxn modelId="{2AC94075-3874-4A98-B7D9-0B5C4C7F3297}" type="presOf" srcId="{B6F8FFFA-86B7-4C02-B4AD-EFBA6C928B14}" destId="{97D923C7-895D-4E1D-9631-BE266A1156D1}" srcOrd="0" destOrd="0" presId="urn:microsoft.com/office/officeart/2005/8/layout/StepDownProcess"/>
    <dgm:cxn modelId="{5FC770F1-082D-4CDA-8FEE-F61EB7B5D462}" srcId="{FA67A2AD-A0C7-4E58-90AD-9F91A3716636}" destId="{A9FF0CB8-430E-4A2E-BF92-2C421601760C}" srcOrd="0" destOrd="0" parTransId="{B9E2A4DF-3897-43D9-9BBE-D3E0F7674DE3}" sibTransId="{B9EDD0DA-47B0-4B14-BD22-74E1BEB9222C}"/>
    <dgm:cxn modelId="{932F80BF-1742-4B70-A9DC-319A2BE02508}" type="presOf" srcId="{0D750F95-2DBD-451C-A4CE-C5DF052CA6B0}" destId="{17F00FE6-347D-4B62-A33A-A11763E192A0}" srcOrd="0" destOrd="0" presId="urn:microsoft.com/office/officeart/2005/8/layout/StepDownProcess"/>
    <dgm:cxn modelId="{77C745CD-A3E8-48BD-A93D-3B8445E19810}" srcId="{06DEE68E-2BE9-478A-948B-C5E542A107D6}" destId="{0D750F95-2DBD-451C-A4CE-C5DF052CA6B0}" srcOrd="4" destOrd="0" parTransId="{F8297EB8-DFEB-4383-8FAB-97207F84AB17}" sibTransId="{681E470F-BF99-45A4-B3B4-593B32DF6FF0}"/>
    <dgm:cxn modelId="{A8F58325-19B4-4F61-9D28-2D88D4B15CDD}" type="presOf" srcId="{FA67A2AD-A0C7-4E58-90AD-9F91A3716636}" destId="{F84D5935-63F7-49CE-9634-5ACB22E1ED98}" srcOrd="0" destOrd="0" presId="urn:microsoft.com/office/officeart/2005/8/layout/StepDownProcess"/>
    <dgm:cxn modelId="{AF45E0D0-A9D3-419E-AC37-596935C73CB7}" srcId="{0D750F95-2DBD-451C-A4CE-C5DF052CA6B0}" destId="{D1BFA1B8-9B9F-4C40-9A48-164941B9DCFE}" srcOrd="0" destOrd="0" parTransId="{56642311-0667-4736-85F7-5B0EE9697093}" sibTransId="{A9708984-2F51-4C22-AAB7-41DBEDA7CED8}"/>
    <dgm:cxn modelId="{2CBBF93C-326F-42FB-A112-AAC841C17F8E}" srcId="{C6B7215C-FEE8-4D70-8540-CCCD41D44EFB}" destId="{09213A4F-26FD-4836-8DB6-5E396419707A}" srcOrd="0" destOrd="0" parTransId="{C8BAAE66-B266-4854-94BD-CC91BD715F6D}" sibTransId="{3474E3A2-72E5-4CB6-B399-4CC5A0E792CC}"/>
    <dgm:cxn modelId="{DF1701C3-4020-4BE1-903A-0C705C0F6547}" srcId="{06DEE68E-2BE9-478A-948B-C5E542A107D6}" destId="{2542235C-2F3F-44AC-9835-7AAA63BDD1FC}" srcOrd="0" destOrd="0" parTransId="{B1C7D037-CEF6-418F-9996-5270836B24CF}" sibTransId="{91EB86B7-97C8-4BA8-BF49-35A07B931E24}"/>
    <dgm:cxn modelId="{166980FF-D145-42AA-A967-1FEF05E95658}" type="presOf" srcId="{C6B7215C-FEE8-4D70-8540-CCCD41D44EFB}" destId="{191372E6-CB7B-4977-AAB4-671C6A941CAE}" srcOrd="0" destOrd="0" presId="urn:microsoft.com/office/officeart/2005/8/layout/StepDownProcess"/>
    <dgm:cxn modelId="{C5B29B0F-F679-416F-BFC4-2DC6324C413B}" srcId="{06DEE68E-2BE9-478A-948B-C5E542A107D6}" destId="{FA67A2AD-A0C7-4E58-90AD-9F91A3716636}" srcOrd="3" destOrd="0" parTransId="{C8FB66F0-9BAC-4972-A556-888E3E707512}" sibTransId="{0309F0F2-87FD-4D4D-890C-B6C9469DAA19}"/>
    <dgm:cxn modelId="{68882BC7-EB22-46F8-A93C-54681E2FB9FC}" type="presOf" srcId="{9D599F68-938D-4E1B-AAEE-F2E8FD9B330A}" destId="{1222EEE9-25A2-48A7-9AB8-A387673E3A52}" srcOrd="0" destOrd="0" presId="urn:microsoft.com/office/officeart/2005/8/layout/StepDownProcess"/>
    <dgm:cxn modelId="{E512F8B6-3E92-4D19-B6AA-C07608E808C9}" type="presOf" srcId="{2542235C-2F3F-44AC-9835-7AAA63BDD1FC}" destId="{1B27DA02-D228-4931-902B-B4996F7B4CA4}" srcOrd="0" destOrd="0" presId="urn:microsoft.com/office/officeart/2005/8/layout/StepDownProcess"/>
    <dgm:cxn modelId="{952AEE04-9A88-4FD3-BC21-7EF3259ECBD2}" type="presOf" srcId="{06DEE68E-2BE9-478A-948B-C5E542A107D6}" destId="{DDD903A2-6B18-47C5-9D6A-2B5EA29D46B0}" srcOrd="0" destOrd="0" presId="urn:microsoft.com/office/officeart/2005/8/layout/StepDownProcess"/>
    <dgm:cxn modelId="{499C877C-85D6-4C88-8132-4180AC8F2B76}" type="presOf" srcId="{D1BFA1B8-9B9F-4C40-9A48-164941B9DCFE}" destId="{6521A8A4-3F30-41ED-83C2-8A49B6F065C5}" srcOrd="0" destOrd="0" presId="urn:microsoft.com/office/officeart/2005/8/layout/StepDownProcess"/>
    <dgm:cxn modelId="{7894169B-F2D1-42F3-AE2F-FDCD8F9EB348}" type="presOf" srcId="{A9FF0CB8-430E-4A2E-BF92-2C421601760C}" destId="{D7C93F82-E843-4F48-B07E-2033E86C408A}" srcOrd="0" destOrd="0" presId="urn:microsoft.com/office/officeart/2005/8/layout/StepDownProcess"/>
    <dgm:cxn modelId="{913E85A5-9BD7-4CB8-AF5F-0DCA904D29AE}" srcId="{06DEE68E-2BE9-478A-948B-C5E542A107D6}" destId="{C6B7215C-FEE8-4D70-8540-CCCD41D44EFB}" srcOrd="2" destOrd="0" parTransId="{04C77863-7096-49F5-B42F-8AAB71AAB524}" sibTransId="{59EFC22E-FD90-4604-820A-B552AE447B8F}"/>
    <dgm:cxn modelId="{0E112638-AE9B-4E2C-A88A-5BD12069E3FA}" type="presOf" srcId="{09213A4F-26FD-4836-8DB6-5E396419707A}" destId="{F36BB510-FF73-47B8-AC4A-914DD1FEBC2F}" srcOrd="0" destOrd="0" presId="urn:microsoft.com/office/officeart/2005/8/layout/StepDownProcess"/>
    <dgm:cxn modelId="{7834E1C5-C185-483F-A1E0-ABF2D1963E8D}" type="presParOf" srcId="{DDD903A2-6B18-47C5-9D6A-2B5EA29D46B0}" destId="{01D1781A-0F28-4B9C-9343-8A5482669922}" srcOrd="0" destOrd="0" presId="urn:microsoft.com/office/officeart/2005/8/layout/StepDownProcess"/>
    <dgm:cxn modelId="{484D3B51-A22C-4F25-94F1-7F1C1254A2BA}" type="presParOf" srcId="{01D1781A-0F28-4B9C-9343-8A5482669922}" destId="{25B825A5-E428-43C2-BE9B-76690575A7F7}" srcOrd="0" destOrd="0" presId="urn:microsoft.com/office/officeart/2005/8/layout/StepDownProcess"/>
    <dgm:cxn modelId="{AD742D00-9F0B-42EE-BDD3-C3D39AD6AB67}" type="presParOf" srcId="{01D1781A-0F28-4B9C-9343-8A5482669922}" destId="{1B27DA02-D228-4931-902B-B4996F7B4CA4}" srcOrd="1" destOrd="0" presId="urn:microsoft.com/office/officeart/2005/8/layout/StepDownProcess"/>
    <dgm:cxn modelId="{9E17C224-C247-4C5B-8D43-B81F0303DA0F}" type="presParOf" srcId="{01D1781A-0F28-4B9C-9343-8A5482669922}" destId="{97D923C7-895D-4E1D-9631-BE266A1156D1}" srcOrd="2" destOrd="0" presId="urn:microsoft.com/office/officeart/2005/8/layout/StepDownProcess"/>
    <dgm:cxn modelId="{84DE201C-C78A-47A1-8448-C4862BDE24E0}" type="presParOf" srcId="{DDD903A2-6B18-47C5-9D6A-2B5EA29D46B0}" destId="{314B2D3D-5B8F-43E7-8894-EB73D77B0F59}" srcOrd="1" destOrd="0" presId="urn:microsoft.com/office/officeart/2005/8/layout/StepDownProcess"/>
    <dgm:cxn modelId="{EDCC796C-2062-45A9-A79C-BE49B14122EE}" type="presParOf" srcId="{DDD903A2-6B18-47C5-9D6A-2B5EA29D46B0}" destId="{76E5C9D3-3F33-47B6-96D8-6D81FB58598E}" srcOrd="2" destOrd="0" presId="urn:microsoft.com/office/officeart/2005/8/layout/StepDownProcess"/>
    <dgm:cxn modelId="{0B062F86-59A7-411F-B194-279768D8C49C}" type="presParOf" srcId="{76E5C9D3-3F33-47B6-96D8-6D81FB58598E}" destId="{BD173ED2-EAA3-4B2A-90A3-9EFB979A6620}" srcOrd="0" destOrd="0" presId="urn:microsoft.com/office/officeart/2005/8/layout/StepDownProcess"/>
    <dgm:cxn modelId="{F9129A36-7DEB-4A21-9E30-81437C772626}" type="presParOf" srcId="{76E5C9D3-3F33-47B6-96D8-6D81FB58598E}" destId="{1222EEE9-25A2-48A7-9AB8-A387673E3A52}" srcOrd="1" destOrd="0" presId="urn:microsoft.com/office/officeart/2005/8/layout/StepDownProcess"/>
    <dgm:cxn modelId="{85B25AAE-CBD2-4D14-A358-0EC380E4B16E}" type="presParOf" srcId="{76E5C9D3-3F33-47B6-96D8-6D81FB58598E}" destId="{787478DF-4169-4607-A80B-CBCAE18C9B8A}" srcOrd="2" destOrd="0" presId="urn:microsoft.com/office/officeart/2005/8/layout/StepDownProcess"/>
    <dgm:cxn modelId="{8B7DB7D5-FB05-46D3-8745-3FD100C0C446}" type="presParOf" srcId="{DDD903A2-6B18-47C5-9D6A-2B5EA29D46B0}" destId="{67B400D6-5B60-42E2-80A2-4DDD5AA589F0}" srcOrd="3" destOrd="0" presId="urn:microsoft.com/office/officeart/2005/8/layout/StepDownProcess"/>
    <dgm:cxn modelId="{FAECF6A0-6087-4C31-BDDD-C35914234AA1}" type="presParOf" srcId="{DDD903A2-6B18-47C5-9D6A-2B5EA29D46B0}" destId="{2B90B5BA-4342-4737-9185-DB85EA0EACC1}" srcOrd="4" destOrd="0" presId="urn:microsoft.com/office/officeart/2005/8/layout/StepDownProcess"/>
    <dgm:cxn modelId="{08A6F29B-7F3A-40AA-A5AE-BCB721CEFA9C}" type="presParOf" srcId="{2B90B5BA-4342-4737-9185-DB85EA0EACC1}" destId="{93595157-2461-4B60-9AE4-031E50B7E1CF}" srcOrd="0" destOrd="0" presId="urn:microsoft.com/office/officeart/2005/8/layout/StepDownProcess"/>
    <dgm:cxn modelId="{B9FFCC37-DEB0-4B99-AAA2-FA93ABFC5A89}" type="presParOf" srcId="{2B90B5BA-4342-4737-9185-DB85EA0EACC1}" destId="{191372E6-CB7B-4977-AAB4-671C6A941CAE}" srcOrd="1" destOrd="0" presId="urn:microsoft.com/office/officeart/2005/8/layout/StepDownProcess"/>
    <dgm:cxn modelId="{0877EE63-30D3-441A-8F99-CCBD0B060B14}" type="presParOf" srcId="{2B90B5BA-4342-4737-9185-DB85EA0EACC1}" destId="{F36BB510-FF73-47B8-AC4A-914DD1FEBC2F}" srcOrd="2" destOrd="0" presId="urn:microsoft.com/office/officeart/2005/8/layout/StepDownProcess"/>
    <dgm:cxn modelId="{19D685B1-49BA-4FC2-B565-A589E51DA7D3}" type="presParOf" srcId="{DDD903A2-6B18-47C5-9D6A-2B5EA29D46B0}" destId="{673E40E9-C32E-4428-9562-28A9554A00CE}" srcOrd="5" destOrd="0" presId="urn:microsoft.com/office/officeart/2005/8/layout/StepDownProcess"/>
    <dgm:cxn modelId="{703E871C-92F2-46D6-9353-A240475BD86C}" type="presParOf" srcId="{DDD903A2-6B18-47C5-9D6A-2B5EA29D46B0}" destId="{6736CF08-C1F6-4D8A-B941-BDD4AB0726F7}" srcOrd="6" destOrd="0" presId="urn:microsoft.com/office/officeart/2005/8/layout/StepDownProcess"/>
    <dgm:cxn modelId="{4E17F952-EF1D-472C-832C-07D2612E0035}" type="presParOf" srcId="{6736CF08-C1F6-4D8A-B941-BDD4AB0726F7}" destId="{9A0D2313-F1A5-45ED-B25F-90B7D924F4F1}" srcOrd="0" destOrd="0" presId="urn:microsoft.com/office/officeart/2005/8/layout/StepDownProcess"/>
    <dgm:cxn modelId="{9550F843-C802-4556-8132-1813CAD1720B}" type="presParOf" srcId="{6736CF08-C1F6-4D8A-B941-BDD4AB0726F7}" destId="{F84D5935-63F7-49CE-9634-5ACB22E1ED98}" srcOrd="1" destOrd="0" presId="urn:microsoft.com/office/officeart/2005/8/layout/StepDownProcess"/>
    <dgm:cxn modelId="{E139B327-9D7F-45BC-AA7F-8F5741EED2E4}" type="presParOf" srcId="{6736CF08-C1F6-4D8A-B941-BDD4AB0726F7}" destId="{D7C93F82-E843-4F48-B07E-2033E86C408A}" srcOrd="2" destOrd="0" presId="urn:microsoft.com/office/officeart/2005/8/layout/StepDownProcess"/>
    <dgm:cxn modelId="{3B83F6E4-2221-4C59-B8D9-7435B91538B3}" type="presParOf" srcId="{DDD903A2-6B18-47C5-9D6A-2B5EA29D46B0}" destId="{E7A8E2A0-A9DE-4C53-88A8-E510B8274B7A}" srcOrd="7" destOrd="0" presId="urn:microsoft.com/office/officeart/2005/8/layout/StepDownProcess"/>
    <dgm:cxn modelId="{ADE8681E-FBA2-47F9-8731-04BE7E6EE316}" type="presParOf" srcId="{DDD903A2-6B18-47C5-9D6A-2B5EA29D46B0}" destId="{2F28F4E7-2492-4B9E-8F37-99F47B2BC911}" srcOrd="8" destOrd="0" presId="urn:microsoft.com/office/officeart/2005/8/layout/StepDownProcess"/>
    <dgm:cxn modelId="{8FDBC511-EC0A-4B75-ABF9-5A79BF5AA75B}" type="presParOf" srcId="{2F28F4E7-2492-4B9E-8F37-99F47B2BC911}" destId="{17F00FE6-347D-4B62-A33A-A11763E192A0}" srcOrd="0" destOrd="0" presId="urn:microsoft.com/office/officeart/2005/8/layout/StepDownProcess"/>
    <dgm:cxn modelId="{DFA9AE13-A332-480E-B9DC-FC3CE7A898DE}" type="presParOf" srcId="{2F28F4E7-2492-4B9E-8F37-99F47B2BC911}" destId="{6521A8A4-3F30-41ED-83C2-8A49B6F065C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152F2-9F50-41D8-B678-6C7487E088BF}">
      <dsp:nvSpPr>
        <dsp:cNvPr id="0" name=""/>
        <dsp:cNvSpPr/>
      </dsp:nvSpPr>
      <dsp:spPr>
        <a:xfrm>
          <a:off x="-3615544" y="-555605"/>
          <a:ext cx="4310082" cy="4310082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6AD01-27F9-4EBA-8EB9-2ECDCCA63406}">
      <dsp:nvSpPr>
        <dsp:cNvPr id="0" name=""/>
        <dsp:cNvSpPr/>
      </dsp:nvSpPr>
      <dsp:spPr>
        <a:xfrm>
          <a:off x="304595" y="199865"/>
          <a:ext cx="6143892" cy="399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49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Alta demanda de servicios</a:t>
          </a:r>
          <a:endParaRPr lang="es-ES" sz="2100" kern="1200" dirty="0"/>
        </a:p>
      </dsp:txBody>
      <dsp:txXfrm>
        <a:off x="304595" y="199865"/>
        <a:ext cx="6143892" cy="399986"/>
      </dsp:txXfrm>
    </dsp:sp>
    <dsp:sp modelId="{75C5ABFC-2CE6-4055-8253-99F9F297ED7C}">
      <dsp:nvSpPr>
        <dsp:cNvPr id="0" name=""/>
        <dsp:cNvSpPr/>
      </dsp:nvSpPr>
      <dsp:spPr>
        <a:xfrm>
          <a:off x="54603" y="149867"/>
          <a:ext cx="499983" cy="499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C866B-3AE8-40C7-B431-3250C9EDBB2C}">
      <dsp:nvSpPr>
        <dsp:cNvPr id="0" name=""/>
        <dsp:cNvSpPr/>
      </dsp:nvSpPr>
      <dsp:spPr>
        <a:xfrm>
          <a:off x="591213" y="799653"/>
          <a:ext cx="5857273" cy="399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49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Mayor dependencia de los servicios de TI</a:t>
          </a:r>
          <a:endParaRPr lang="es-ES" sz="2100" kern="1200" dirty="0"/>
        </a:p>
      </dsp:txBody>
      <dsp:txXfrm>
        <a:off x="591213" y="799653"/>
        <a:ext cx="5857273" cy="399986"/>
      </dsp:txXfrm>
    </dsp:sp>
    <dsp:sp modelId="{AA792EE7-59B6-4DAB-9C75-002424332265}">
      <dsp:nvSpPr>
        <dsp:cNvPr id="0" name=""/>
        <dsp:cNvSpPr/>
      </dsp:nvSpPr>
      <dsp:spPr>
        <a:xfrm>
          <a:off x="341222" y="749655"/>
          <a:ext cx="499983" cy="499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62F9B-A516-46B1-A936-EA7C177DD8DA}">
      <dsp:nvSpPr>
        <dsp:cNvPr id="0" name=""/>
        <dsp:cNvSpPr/>
      </dsp:nvSpPr>
      <dsp:spPr>
        <a:xfrm>
          <a:off x="679182" y="1399442"/>
          <a:ext cx="5769304" cy="399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49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Comunicación directa usuario - técnico</a:t>
          </a:r>
          <a:endParaRPr lang="es-ES" sz="2100" kern="1200" dirty="0"/>
        </a:p>
      </dsp:txBody>
      <dsp:txXfrm>
        <a:off x="679182" y="1399442"/>
        <a:ext cx="5769304" cy="399986"/>
      </dsp:txXfrm>
    </dsp:sp>
    <dsp:sp modelId="{D5A8474F-5FCA-4639-915C-D8AA13D6BCD0}">
      <dsp:nvSpPr>
        <dsp:cNvPr id="0" name=""/>
        <dsp:cNvSpPr/>
      </dsp:nvSpPr>
      <dsp:spPr>
        <a:xfrm>
          <a:off x="429191" y="1349443"/>
          <a:ext cx="499983" cy="499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B75A5-75EE-4539-BDEF-16D10758EF1A}">
      <dsp:nvSpPr>
        <dsp:cNvPr id="0" name=""/>
        <dsp:cNvSpPr/>
      </dsp:nvSpPr>
      <dsp:spPr>
        <a:xfrm>
          <a:off x="591213" y="1999230"/>
          <a:ext cx="5857273" cy="399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49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Demanda de servicios 7 </a:t>
          </a:r>
          <a:r>
            <a:rPr lang="es-ES" sz="2100" kern="1200" dirty="0" smtClean="0"/>
            <a:t>x 24</a:t>
          </a:r>
          <a:endParaRPr lang="es-ES" sz="2100" kern="1200" dirty="0"/>
        </a:p>
      </dsp:txBody>
      <dsp:txXfrm>
        <a:off x="591213" y="1999230"/>
        <a:ext cx="5857273" cy="399986"/>
      </dsp:txXfrm>
    </dsp:sp>
    <dsp:sp modelId="{B79C74E5-8274-45C2-B190-EA7BD76EDCFC}">
      <dsp:nvSpPr>
        <dsp:cNvPr id="0" name=""/>
        <dsp:cNvSpPr/>
      </dsp:nvSpPr>
      <dsp:spPr>
        <a:xfrm>
          <a:off x="341222" y="1949232"/>
          <a:ext cx="499983" cy="499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B5A51-8AAE-46A5-B61C-429342ECD712}">
      <dsp:nvSpPr>
        <dsp:cNvPr id="0" name=""/>
        <dsp:cNvSpPr/>
      </dsp:nvSpPr>
      <dsp:spPr>
        <a:xfrm>
          <a:off x="304595" y="2599018"/>
          <a:ext cx="6143892" cy="399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49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No hay crecimiento de plantilla</a:t>
          </a:r>
          <a:endParaRPr lang="es-ES" sz="2100" kern="1200" dirty="0"/>
        </a:p>
      </dsp:txBody>
      <dsp:txXfrm>
        <a:off x="304595" y="2599018"/>
        <a:ext cx="6143892" cy="399986"/>
      </dsp:txXfrm>
    </dsp:sp>
    <dsp:sp modelId="{DACC49E8-F4A9-450A-BB91-5C95FE681F51}">
      <dsp:nvSpPr>
        <dsp:cNvPr id="0" name=""/>
        <dsp:cNvSpPr/>
      </dsp:nvSpPr>
      <dsp:spPr>
        <a:xfrm>
          <a:off x="54603" y="2549020"/>
          <a:ext cx="499983" cy="499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A5F3-63E1-40EF-94F1-A6F1CCFC8500}">
      <dsp:nvSpPr>
        <dsp:cNvPr id="0" name=""/>
        <dsp:cNvSpPr/>
      </dsp:nvSpPr>
      <dsp:spPr>
        <a:xfrm>
          <a:off x="0" y="0"/>
          <a:ext cx="5181600" cy="941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Formalizar Mesa de Servicios</a:t>
          </a:r>
          <a:endParaRPr lang="es-ES" sz="2600" kern="1200" dirty="0"/>
        </a:p>
      </dsp:txBody>
      <dsp:txXfrm>
        <a:off x="27583" y="27583"/>
        <a:ext cx="4165360" cy="886600"/>
      </dsp:txXfrm>
    </dsp:sp>
    <dsp:sp modelId="{E54204AD-FDF8-4C1D-B2F0-6EEC6C1B3426}">
      <dsp:nvSpPr>
        <dsp:cNvPr id="0" name=""/>
        <dsp:cNvSpPr/>
      </dsp:nvSpPr>
      <dsp:spPr>
        <a:xfrm>
          <a:off x="457199" y="1098728"/>
          <a:ext cx="5181600" cy="941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Documentar procesos</a:t>
          </a:r>
          <a:endParaRPr lang="es-ES" sz="2600" kern="1200" dirty="0"/>
        </a:p>
      </dsp:txBody>
      <dsp:txXfrm>
        <a:off x="484782" y="1126311"/>
        <a:ext cx="4057085" cy="886600"/>
      </dsp:txXfrm>
    </dsp:sp>
    <dsp:sp modelId="{AC1FF9EA-89FF-4EC5-9229-285ACBD9367C}">
      <dsp:nvSpPr>
        <dsp:cNvPr id="0" name=""/>
        <dsp:cNvSpPr/>
      </dsp:nvSpPr>
      <dsp:spPr>
        <a:xfrm>
          <a:off x="914399" y="2197456"/>
          <a:ext cx="5181600" cy="941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Certificación ISO 9001</a:t>
          </a:r>
          <a:endParaRPr lang="es-ES" sz="2600" kern="1200" dirty="0"/>
        </a:p>
      </dsp:txBody>
      <dsp:txXfrm>
        <a:off x="941982" y="2225039"/>
        <a:ext cx="4057085" cy="886600"/>
      </dsp:txXfrm>
    </dsp:sp>
    <dsp:sp modelId="{4A5F341B-D4D7-4974-AEDF-047211976495}">
      <dsp:nvSpPr>
        <dsp:cNvPr id="0" name=""/>
        <dsp:cNvSpPr/>
      </dsp:nvSpPr>
      <dsp:spPr>
        <a:xfrm>
          <a:off x="4569451" y="714173"/>
          <a:ext cx="612148" cy="612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4707184" y="714173"/>
        <a:ext cx="336682" cy="460641"/>
      </dsp:txXfrm>
    </dsp:sp>
    <dsp:sp modelId="{07861AB1-3E32-462B-A076-BD3B2181DE4C}">
      <dsp:nvSpPr>
        <dsp:cNvPr id="0" name=""/>
        <dsp:cNvSpPr/>
      </dsp:nvSpPr>
      <dsp:spPr>
        <a:xfrm>
          <a:off x="5026651" y="1806622"/>
          <a:ext cx="612148" cy="612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5164384" y="1806622"/>
        <a:ext cx="336682" cy="460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76839-038A-4A0B-9AEE-204CB15B7481}">
      <dsp:nvSpPr>
        <dsp:cNvPr id="0" name=""/>
        <dsp:cNvSpPr/>
      </dsp:nvSpPr>
      <dsp:spPr>
        <a:xfrm rot="16200000">
          <a:off x="1814680" y="1099426"/>
          <a:ext cx="1179486" cy="14226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bg1"/>
              </a:solidFill>
            </a:rPr>
            <a:t>Documento lo que hago</a:t>
          </a:r>
          <a:endParaRPr lang="es-MX" sz="1800" kern="1200" dirty="0">
            <a:solidFill>
              <a:schemeClr val="bg1"/>
            </a:solidFill>
          </a:endParaRPr>
        </a:p>
      </dsp:txBody>
      <dsp:txXfrm rot="5400000">
        <a:off x="1750667" y="1278615"/>
        <a:ext cx="1365101" cy="1064310"/>
      </dsp:txXfrm>
    </dsp:sp>
    <dsp:sp modelId="{87B74D35-D63F-44CD-860C-4F0F66DF177C}">
      <dsp:nvSpPr>
        <dsp:cNvPr id="0" name=""/>
        <dsp:cNvSpPr/>
      </dsp:nvSpPr>
      <dsp:spPr>
        <a:xfrm rot="5400000">
          <a:off x="3301972" y="1099426"/>
          <a:ext cx="1179486" cy="14226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bg1"/>
              </a:solidFill>
            </a:rPr>
            <a:t>Hago lo que documento</a:t>
          </a:r>
          <a:endParaRPr lang="es-MX" sz="1800" kern="1200" dirty="0">
            <a:solidFill>
              <a:schemeClr val="bg1"/>
            </a:solidFill>
          </a:endParaRPr>
        </a:p>
      </dsp:txBody>
      <dsp:txXfrm rot="-5400000">
        <a:off x="3180371" y="1278615"/>
        <a:ext cx="1365101" cy="1064310"/>
      </dsp:txXfrm>
    </dsp:sp>
    <dsp:sp modelId="{FD1B873E-147B-4B46-A5C8-6997B889B487}">
      <dsp:nvSpPr>
        <dsp:cNvPr id="0" name=""/>
        <dsp:cNvSpPr/>
      </dsp:nvSpPr>
      <dsp:spPr>
        <a:xfrm>
          <a:off x="2394462" y="481011"/>
          <a:ext cx="1487291" cy="148721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6476-6E8B-4F80-96D1-60A74653BA02}">
      <dsp:nvSpPr>
        <dsp:cNvPr id="0" name=""/>
        <dsp:cNvSpPr/>
      </dsp:nvSpPr>
      <dsp:spPr>
        <a:xfrm rot="10800000">
          <a:off x="2461569" y="1612602"/>
          <a:ext cx="1487291" cy="148721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1F1D-8564-4C8A-AB49-73940D64735A}">
      <dsp:nvSpPr>
        <dsp:cNvPr id="0" name=""/>
        <dsp:cNvSpPr/>
      </dsp:nvSpPr>
      <dsp:spPr>
        <a:xfrm>
          <a:off x="1037" y="652503"/>
          <a:ext cx="2070946" cy="828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ISO 9001</a:t>
          </a:r>
          <a:endParaRPr lang="es-ES" sz="2100" kern="1200" dirty="0"/>
        </a:p>
      </dsp:txBody>
      <dsp:txXfrm>
        <a:off x="415226" y="652503"/>
        <a:ext cx="1242568" cy="828378"/>
      </dsp:txXfrm>
    </dsp:sp>
    <dsp:sp modelId="{51FA6EA0-2516-4853-B9DB-0E81D8406927}">
      <dsp:nvSpPr>
        <dsp:cNvPr id="0" name=""/>
        <dsp:cNvSpPr/>
      </dsp:nvSpPr>
      <dsp:spPr>
        <a:xfrm>
          <a:off x="1802760" y="722915"/>
          <a:ext cx="1718885" cy="6875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PROYECTOS</a:t>
          </a:r>
          <a:endParaRPr lang="es-ES" sz="1400" kern="1200" dirty="0"/>
        </a:p>
      </dsp:txBody>
      <dsp:txXfrm>
        <a:off x="2146537" y="722915"/>
        <a:ext cx="1031331" cy="687554"/>
      </dsp:txXfrm>
    </dsp:sp>
    <dsp:sp modelId="{4FF8306D-D684-4671-8346-46C674708429}">
      <dsp:nvSpPr>
        <dsp:cNvPr id="0" name=""/>
        <dsp:cNvSpPr/>
      </dsp:nvSpPr>
      <dsp:spPr>
        <a:xfrm>
          <a:off x="3281001" y="722915"/>
          <a:ext cx="1718885" cy="6875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SERVICIOS</a:t>
          </a:r>
          <a:endParaRPr lang="es-ES" sz="1400" kern="1200" dirty="0"/>
        </a:p>
      </dsp:txBody>
      <dsp:txXfrm>
        <a:off x="3624778" y="722915"/>
        <a:ext cx="1031331" cy="687554"/>
      </dsp:txXfrm>
    </dsp:sp>
    <dsp:sp modelId="{D7408350-86FC-4FD9-8D23-896BA5522A63}">
      <dsp:nvSpPr>
        <dsp:cNvPr id="0" name=""/>
        <dsp:cNvSpPr/>
      </dsp:nvSpPr>
      <dsp:spPr>
        <a:xfrm>
          <a:off x="4759243" y="722915"/>
          <a:ext cx="1718885" cy="6875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OPERACIÓN</a:t>
          </a:r>
          <a:endParaRPr lang="es-ES" sz="1400" kern="1200" dirty="0"/>
        </a:p>
      </dsp:txBody>
      <dsp:txXfrm>
        <a:off x="5103020" y="722915"/>
        <a:ext cx="1031331" cy="687554"/>
      </dsp:txXfrm>
    </dsp:sp>
    <dsp:sp modelId="{27F710A8-E406-41A8-9D1E-14E4FD2B3AF6}">
      <dsp:nvSpPr>
        <dsp:cNvPr id="0" name=""/>
        <dsp:cNvSpPr/>
      </dsp:nvSpPr>
      <dsp:spPr>
        <a:xfrm>
          <a:off x="6237484" y="722915"/>
          <a:ext cx="1718885" cy="6875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DESARROLLO</a:t>
          </a:r>
          <a:endParaRPr lang="es-ES" sz="1400" kern="1200" dirty="0"/>
        </a:p>
      </dsp:txBody>
      <dsp:txXfrm>
        <a:off x="6581261" y="722915"/>
        <a:ext cx="1031331" cy="687554"/>
      </dsp:txXfrm>
    </dsp:sp>
    <dsp:sp modelId="{EB15B9EB-B41C-428D-B320-16D025543CFD}">
      <dsp:nvSpPr>
        <dsp:cNvPr id="0" name=""/>
        <dsp:cNvSpPr/>
      </dsp:nvSpPr>
      <dsp:spPr>
        <a:xfrm>
          <a:off x="1037" y="1596854"/>
          <a:ext cx="2070946" cy="828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MEJORES PRÁCTICAS</a:t>
          </a:r>
          <a:endParaRPr lang="es-ES" sz="2100" kern="1200" dirty="0"/>
        </a:p>
      </dsp:txBody>
      <dsp:txXfrm>
        <a:off x="415226" y="1596854"/>
        <a:ext cx="1242568" cy="828378"/>
      </dsp:txXfrm>
    </dsp:sp>
    <dsp:sp modelId="{C5F11A82-D4BB-45CE-8059-00D053820C07}">
      <dsp:nvSpPr>
        <dsp:cNvPr id="0" name=""/>
        <dsp:cNvSpPr/>
      </dsp:nvSpPr>
      <dsp:spPr>
        <a:xfrm>
          <a:off x="1802760" y="1667266"/>
          <a:ext cx="1718885" cy="6875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PMI / CMMI</a:t>
          </a:r>
          <a:endParaRPr lang="es-ES" sz="1400" kern="1200" dirty="0"/>
        </a:p>
      </dsp:txBody>
      <dsp:txXfrm>
        <a:off x="2146537" y="1667266"/>
        <a:ext cx="1031331" cy="687554"/>
      </dsp:txXfrm>
    </dsp:sp>
    <dsp:sp modelId="{1D8F3F5E-B1EA-472C-8550-E3F65D73D884}">
      <dsp:nvSpPr>
        <dsp:cNvPr id="0" name=""/>
        <dsp:cNvSpPr/>
      </dsp:nvSpPr>
      <dsp:spPr>
        <a:xfrm>
          <a:off x="3281001" y="1667266"/>
          <a:ext cx="1718885" cy="6875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ITIL</a:t>
          </a:r>
          <a:endParaRPr lang="es-ES" sz="1400" kern="1200" dirty="0"/>
        </a:p>
      </dsp:txBody>
      <dsp:txXfrm>
        <a:off x="3624778" y="1667266"/>
        <a:ext cx="1031331" cy="687554"/>
      </dsp:txXfrm>
    </dsp:sp>
    <dsp:sp modelId="{6527CD45-45E2-488B-B1C8-F16F94AEF0F6}">
      <dsp:nvSpPr>
        <dsp:cNvPr id="0" name=""/>
        <dsp:cNvSpPr/>
      </dsp:nvSpPr>
      <dsp:spPr>
        <a:xfrm>
          <a:off x="4759243" y="1667266"/>
          <a:ext cx="1718885" cy="6875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ITIL / ICREA</a:t>
          </a:r>
          <a:endParaRPr lang="es-ES" sz="1400" kern="1200" dirty="0"/>
        </a:p>
      </dsp:txBody>
      <dsp:txXfrm>
        <a:off x="5103020" y="1667266"/>
        <a:ext cx="1031331" cy="687554"/>
      </dsp:txXfrm>
    </dsp:sp>
    <dsp:sp modelId="{DB37E16E-2F0B-4D7F-8B3D-7F00B9DCFF1E}">
      <dsp:nvSpPr>
        <dsp:cNvPr id="0" name=""/>
        <dsp:cNvSpPr/>
      </dsp:nvSpPr>
      <dsp:spPr>
        <a:xfrm>
          <a:off x="6237484" y="1667266"/>
          <a:ext cx="1718885" cy="6875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CMMI</a:t>
          </a:r>
          <a:endParaRPr lang="es-ES" sz="1400" kern="1200" dirty="0"/>
        </a:p>
      </dsp:txBody>
      <dsp:txXfrm>
        <a:off x="6581261" y="1667266"/>
        <a:ext cx="1031331" cy="687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25A5-E428-43C2-BE9B-76690575A7F7}">
      <dsp:nvSpPr>
        <dsp:cNvPr id="0" name=""/>
        <dsp:cNvSpPr/>
      </dsp:nvSpPr>
      <dsp:spPr>
        <a:xfrm rot="5400000">
          <a:off x="1555828" y="571221"/>
          <a:ext cx="497125" cy="5659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7DA02-D228-4931-902B-B4996F7B4CA4}">
      <dsp:nvSpPr>
        <dsp:cNvPr id="0" name=""/>
        <dsp:cNvSpPr/>
      </dsp:nvSpPr>
      <dsp:spPr>
        <a:xfrm>
          <a:off x="1424120" y="20147"/>
          <a:ext cx="836866" cy="585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Inicio</a:t>
          </a:r>
          <a:endParaRPr lang="es-ES" sz="1400" kern="1200" dirty="0"/>
        </a:p>
      </dsp:txBody>
      <dsp:txXfrm>
        <a:off x="1452721" y="48748"/>
        <a:ext cx="779664" cy="528577"/>
      </dsp:txXfrm>
    </dsp:sp>
    <dsp:sp modelId="{97D923C7-895D-4E1D-9631-BE266A1156D1}">
      <dsp:nvSpPr>
        <dsp:cNvPr id="0" name=""/>
        <dsp:cNvSpPr/>
      </dsp:nvSpPr>
      <dsp:spPr>
        <a:xfrm>
          <a:off x="2311036" y="76015"/>
          <a:ext cx="1118151" cy="47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2 servicios</a:t>
          </a:r>
          <a:endParaRPr lang="es-ES" sz="1400" kern="1200" dirty="0"/>
        </a:p>
      </dsp:txBody>
      <dsp:txXfrm>
        <a:off x="2311036" y="76015"/>
        <a:ext cx="1118151" cy="473452"/>
      </dsp:txXfrm>
    </dsp:sp>
    <dsp:sp modelId="{BD173ED2-EAA3-4B2A-90A3-9EFB979A6620}">
      <dsp:nvSpPr>
        <dsp:cNvPr id="0" name=""/>
        <dsp:cNvSpPr/>
      </dsp:nvSpPr>
      <dsp:spPr>
        <a:xfrm rot="5400000">
          <a:off x="2371957" y="1229244"/>
          <a:ext cx="497125" cy="5659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2EEE9-25A2-48A7-9AB8-A387673E3A52}">
      <dsp:nvSpPr>
        <dsp:cNvPr id="0" name=""/>
        <dsp:cNvSpPr/>
      </dsp:nvSpPr>
      <dsp:spPr>
        <a:xfrm>
          <a:off x="2240249" y="678171"/>
          <a:ext cx="836866" cy="585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2ª etapa</a:t>
          </a:r>
          <a:endParaRPr lang="es-ES" sz="1400" kern="1200" dirty="0"/>
        </a:p>
      </dsp:txBody>
      <dsp:txXfrm>
        <a:off x="2268850" y="706772"/>
        <a:ext cx="779664" cy="528577"/>
      </dsp:txXfrm>
    </dsp:sp>
    <dsp:sp modelId="{787478DF-4169-4607-A80B-CBCAE18C9B8A}">
      <dsp:nvSpPr>
        <dsp:cNvPr id="0" name=""/>
        <dsp:cNvSpPr/>
      </dsp:nvSpPr>
      <dsp:spPr>
        <a:xfrm>
          <a:off x="3082983" y="719172"/>
          <a:ext cx="1117311" cy="47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7 servicios</a:t>
          </a:r>
          <a:endParaRPr lang="es-ES" sz="1400" kern="1200" dirty="0"/>
        </a:p>
      </dsp:txBody>
      <dsp:txXfrm>
        <a:off x="3082983" y="719172"/>
        <a:ext cx="1117311" cy="473452"/>
      </dsp:txXfrm>
    </dsp:sp>
    <dsp:sp modelId="{93595157-2461-4B60-9AE4-031E50B7E1CF}">
      <dsp:nvSpPr>
        <dsp:cNvPr id="0" name=""/>
        <dsp:cNvSpPr/>
      </dsp:nvSpPr>
      <dsp:spPr>
        <a:xfrm rot="5400000">
          <a:off x="3188087" y="1887267"/>
          <a:ext cx="497125" cy="5659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372E6-CB7B-4977-AAB4-671C6A941CAE}">
      <dsp:nvSpPr>
        <dsp:cNvPr id="0" name=""/>
        <dsp:cNvSpPr/>
      </dsp:nvSpPr>
      <dsp:spPr>
        <a:xfrm>
          <a:off x="3056379" y="1336194"/>
          <a:ext cx="836866" cy="585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3ª etapa</a:t>
          </a:r>
          <a:endParaRPr lang="es-ES" sz="1400" kern="1200" dirty="0"/>
        </a:p>
      </dsp:txBody>
      <dsp:txXfrm>
        <a:off x="3084980" y="1364795"/>
        <a:ext cx="779664" cy="528577"/>
      </dsp:txXfrm>
    </dsp:sp>
    <dsp:sp modelId="{F36BB510-FF73-47B8-AC4A-914DD1FEBC2F}">
      <dsp:nvSpPr>
        <dsp:cNvPr id="0" name=""/>
        <dsp:cNvSpPr/>
      </dsp:nvSpPr>
      <dsp:spPr>
        <a:xfrm>
          <a:off x="3949531" y="1369757"/>
          <a:ext cx="1224635" cy="47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10 servicios</a:t>
          </a:r>
          <a:endParaRPr lang="es-ES" sz="1400" kern="1200" dirty="0"/>
        </a:p>
      </dsp:txBody>
      <dsp:txXfrm>
        <a:off x="3949531" y="1369757"/>
        <a:ext cx="1224635" cy="473452"/>
      </dsp:txXfrm>
    </dsp:sp>
    <dsp:sp modelId="{9A0D2313-F1A5-45ED-B25F-90B7D924F4F1}">
      <dsp:nvSpPr>
        <dsp:cNvPr id="0" name=""/>
        <dsp:cNvSpPr/>
      </dsp:nvSpPr>
      <dsp:spPr>
        <a:xfrm rot="5400000">
          <a:off x="4004216" y="2545290"/>
          <a:ext cx="497125" cy="5659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D5935-63F7-49CE-9634-5ACB22E1ED98}">
      <dsp:nvSpPr>
        <dsp:cNvPr id="0" name=""/>
        <dsp:cNvSpPr/>
      </dsp:nvSpPr>
      <dsp:spPr>
        <a:xfrm>
          <a:off x="3872508" y="1994217"/>
          <a:ext cx="836866" cy="585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4ª etapa</a:t>
          </a:r>
          <a:endParaRPr lang="es-ES" sz="1400" kern="1200" dirty="0"/>
        </a:p>
      </dsp:txBody>
      <dsp:txXfrm>
        <a:off x="3901109" y="2022818"/>
        <a:ext cx="779664" cy="528577"/>
      </dsp:txXfrm>
    </dsp:sp>
    <dsp:sp modelId="{D7C93F82-E843-4F48-B07E-2033E86C408A}">
      <dsp:nvSpPr>
        <dsp:cNvPr id="0" name=""/>
        <dsp:cNvSpPr/>
      </dsp:nvSpPr>
      <dsp:spPr>
        <a:xfrm>
          <a:off x="4738395" y="2027785"/>
          <a:ext cx="1100743" cy="47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8 servicios</a:t>
          </a:r>
          <a:endParaRPr lang="es-ES" sz="1400" kern="1200" dirty="0"/>
        </a:p>
      </dsp:txBody>
      <dsp:txXfrm>
        <a:off x="4738395" y="2027785"/>
        <a:ext cx="1100743" cy="473452"/>
      </dsp:txXfrm>
    </dsp:sp>
    <dsp:sp modelId="{17F00FE6-347D-4B62-A33A-A11763E192A0}">
      <dsp:nvSpPr>
        <dsp:cNvPr id="0" name=""/>
        <dsp:cNvSpPr/>
      </dsp:nvSpPr>
      <dsp:spPr>
        <a:xfrm>
          <a:off x="4688638" y="2652240"/>
          <a:ext cx="836866" cy="585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Ultima etapa</a:t>
          </a:r>
          <a:endParaRPr lang="es-ES" sz="1400" kern="1200" dirty="0"/>
        </a:p>
      </dsp:txBody>
      <dsp:txXfrm>
        <a:off x="4717239" y="2680841"/>
        <a:ext cx="779664" cy="528577"/>
      </dsp:txXfrm>
    </dsp:sp>
    <dsp:sp modelId="{6521A8A4-3F30-41ED-83C2-8A49B6F065C5}">
      <dsp:nvSpPr>
        <dsp:cNvPr id="0" name=""/>
        <dsp:cNvSpPr/>
      </dsp:nvSpPr>
      <dsp:spPr>
        <a:xfrm>
          <a:off x="5511347" y="2700675"/>
          <a:ext cx="1111723" cy="47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10 servicios</a:t>
          </a:r>
          <a:endParaRPr lang="es-ES" sz="1400" kern="1200" dirty="0"/>
        </a:p>
      </dsp:txBody>
      <dsp:txXfrm>
        <a:off x="5511347" y="2700675"/>
        <a:ext cx="1111723" cy="47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84CF7E5-6ABE-8542-BEAA-25E0B12966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F47ADB-FD00-E949-9663-FEE1503DC4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FAE70-0636-6242-BC54-218546E59857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255031-3ECB-4E45-8285-CB3563C803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BBE327-F79C-AD47-B70B-EC81A9E981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B7DAE-BD27-5641-9B3E-806B8E0C27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10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A9BB5-979F-CF43-9966-9C95D584871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F41E3-79D6-9D4F-BB9C-E7623BBD8B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13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F41E3-79D6-9D4F-BB9C-E7623BBD8B3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81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31DB750-A889-C747-9B47-4270BB79F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619" y="2701528"/>
            <a:ext cx="6460762" cy="461397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EDEDE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619" y="1191717"/>
            <a:ext cx="6460762" cy="217357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rgbClr val="EDEDED"/>
                </a:solidFill>
                <a:latin typeface="Montserrat Semi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8084215" y="112118"/>
            <a:ext cx="9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" dirty="0" smtClean="0">
                <a:latin typeface="+mn-lt"/>
              </a:rPr>
              <a:t>RC-04-022</a:t>
            </a:r>
          </a:p>
          <a:p>
            <a:pPr algn="l"/>
            <a:r>
              <a:rPr lang="es-MX" sz="800" dirty="0" smtClean="0">
                <a:latin typeface="+mn-lt"/>
              </a:rPr>
              <a:t>Rev.</a:t>
            </a:r>
            <a:r>
              <a:rPr lang="es-MX" sz="800" baseline="0" dirty="0" smtClean="0">
                <a:latin typeface="+mn-lt"/>
              </a:rPr>
              <a:t> 04-05/19</a:t>
            </a:r>
            <a:endParaRPr lang="es-MX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79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10C4FB-B37B-C74C-A04F-360DEE8C9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220" y="224852"/>
            <a:ext cx="8289561" cy="839449"/>
          </a:xfrm>
        </p:spPr>
        <p:txBody>
          <a:bodyPr anchor="t">
            <a:normAutofit/>
          </a:bodyPr>
          <a:lstStyle>
            <a:lvl1pPr algn="ctr">
              <a:defRPr sz="2400" b="1" i="0" spc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r>
              <a:rPr lang="es-ES" dirty="0"/>
              <a:t>Prueba de texto para títulos de la </a:t>
            </a:r>
            <a:br>
              <a:rPr lang="es-ES" dirty="0"/>
            </a:br>
            <a:r>
              <a:rPr lang="es-ES" dirty="0"/>
              <a:t>presentación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248" y="1404879"/>
            <a:ext cx="8289561" cy="312736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 i="0">
                <a:solidFill>
                  <a:srgbClr val="282828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Texto prueba</a:t>
            </a:r>
            <a:endParaRPr lang="en-U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909561C-FEDF-E747-8672-AF34737BA2F5}"/>
              </a:ext>
            </a:extLst>
          </p:cNvPr>
          <p:cNvSpPr/>
          <p:nvPr userDrawn="1"/>
        </p:nvSpPr>
        <p:spPr>
          <a:xfrm>
            <a:off x="4428565" y="968188"/>
            <a:ext cx="286871" cy="62753"/>
          </a:xfrm>
          <a:prstGeom prst="rect">
            <a:avLst/>
          </a:prstGeom>
          <a:solidFill>
            <a:srgbClr val="1E2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E299A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C034EB3-6C3E-F24C-9F4B-CAACD8BB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257" y="4924564"/>
            <a:ext cx="2057400" cy="119484"/>
          </a:xfrm>
        </p:spPr>
        <p:txBody>
          <a:bodyPr/>
          <a:lstStyle>
            <a:lvl1pPr>
              <a:defRPr sz="700" b="1" i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8084215" y="112118"/>
            <a:ext cx="9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" dirty="0" smtClean="0">
                <a:latin typeface="+mn-lt"/>
              </a:rPr>
              <a:t>RC-04-022</a:t>
            </a:r>
          </a:p>
          <a:p>
            <a:pPr algn="l"/>
            <a:r>
              <a:rPr lang="es-MX" sz="800" dirty="0" smtClean="0">
                <a:latin typeface="+mn-lt"/>
              </a:rPr>
              <a:t>Rev.</a:t>
            </a:r>
            <a:r>
              <a:rPr lang="es-MX" sz="800" baseline="0" dirty="0" smtClean="0">
                <a:latin typeface="+mn-lt"/>
              </a:rPr>
              <a:t> 04-05/19</a:t>
            </a:r>
            <a:endParaRPr lang="es-MX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74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D513E98-45B9-954D-A61F-2F72118B4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" y="779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220" y="224852"/>
            <a:ext cx="8289561" cy="839449"/>
          </a:xfrm>
        </p:spPr>
        <p:txBody>
          <a:bodyPr anchor="t">
            <a:normAutofit/>
          </a:bodyPr>
          <a:lstStyle>
            <a:lvl1pPr algn="ctr">
              <a:defRPr sz="2400" b="1" i="0" spc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r>
              <a:rPr lang="es-ES" dirty="0"/>
              <a:t>Prueba de texto para títulos de la </a:t>
            </a:r>
            <a:br>
              <a:rPr lang="es-ES" dirty="0"/>
            </a:br>
            <a:r>
              <a:rPr lang="es-ES" dirty="0"/>
              <a:t>presentación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248" y="1404879"/>
            <a:ext cx="8289561" cy="59288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 i="0">
                <a:solidFill>
                  <a:srgbClr val="282828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Texto prueba</a:t>
            </a:r>
            <a:endParaRPr lang="en-U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909561C-FEDF-E747-8672-AF34737BA2F5}"/>
              </a:ext>
            </a:extLst>
          </p:cNvPr>
          <p:cNvSpPr/>
          <p:nvPr userDrawn="1"/>
        </p:nvSpPr>
        <p:spPr>
          <a:xfrm>
            <a:off x="4428565" y="968188"/>
            <a:ext cx="286871" cy="62753"/>
          </a:xfrm>
          <a:prstGeom prst="rect">
            <a:avLst/>
          </a:prstGeom>
          <a:solidFill>
            <a:srgbClr val="1E2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7338D3A9-3E40-AE43-A7F5-0B3B2ADF3A3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82587" y="2469180"/>
            <a:ext cx="8334193" cy="198375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CD4A2E6-7CA5-2842-9267-EEDE7555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257" y="4924564"/>
            <a:ext cx="2057400" cy="119484"/>
          </a:xfrm>
        </p:spPr>
        <p:txBody>
          <a:bodyPr/>
          <a:lstStyle>
            <a:lvl1pPr>
              <a:defRPr sz="700" b="1" i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8084215" y="112118"/>
            <a:ext cx="9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" dirty="0" smtClean="0">
                <a:latin typeface="+mn-lt"/>
              </a:rPr>
              <a:t>RC-04-022</a:t>
            </a:r>
          </a:p>
          <a:p>
            <a:pPr algn="l"/>
            <a:r>
              <a:rPr lang="es-MX" sz="800" dirty="0" smtClean="0">
                <a:latin typeface="+mn-lt"/>
              </a:rPr>
              <a:t>Rev.</a:t>
            </a:r>
            <a:r>
              <a:rPr lang="es-MX" sz="800" baseline="0" dirty="0" smtClean="0">
                <a:latin typeface="+mn-lt"/>
              </a:rPr>
              <a:t> 04-05/19</a:t>
            </a:r>
            <a:endParaRPr lang="es-MX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41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48D5825-0EC9-8643-B49D-1869E2669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248" y="1404879"/>
            <a:ext cx="2160000" cy="345222"/>
          </a:xfrm>
        </p:spPr>
        <p:txBody>
          <a:bodyPr>
            <a:normAutofit/>
          </a:bodyPr>
          <a:lstStyle>
            <a:lvl1pPr marL="0" indent="0" algn="r">
              <a:buNone/>
              <a:defRPr sz="1200" b="1" i="0">
                <a:solidFill>
                  <a:srgbClr val="375DF3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TEXTO PRUEBA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220" y="224852"/>
            <a:ext cx="8289561" cy="360375"/>
          </a:xfrm>
        </p:spPr>
        <p:txBody>
          <a:bodyPr anchor="t">
            <a:normAutofit/>
          </a:bodyPr>
          <a:lstStyle>
            <a:lvl1pPr algn="ctr">
              <a:defRPr sz="2400" b="1" i="0" spc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r>
              <a:rPr lang="es-ES" dirty="0"/>
              <a:t>Prueba de texto para títulos</a:t>
            </a:r>
            <a:endParaRPr lang="en-U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1CD8C80-99F4-074A-9C95-ADEACDD9BD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248" y="1750101"/>
            <a:ext cx="2160000" cy="6985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100" b="0" i="0">
                <a:solidFill>
                  <a:srgbClr val="282828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069970AC-0FBA-CD49-B2C5-5D86FC3AE4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2000" y="1413902"/>
            <a:ext cx="3060000" cy="25753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16FE188-8124-4B41-B39A-E514E6CFE557}"/>
              </a:ext>
            </a:extLst>
          </p:cNvPr>
          <p:cNvSpPr/>
          <p:nvPr userDrawn="1"/>
        </p:nvSpPr>
        <p:spPr>
          <a:xfrm>
            <a:off x="4428565" y="968188"/>
            <a:ext cx="286871" cy="62753"/>
          </a:xfrm>
          <a:prstGeom prst="rect">
            <a:avLst/>
          </a:prstGeom>
          <a:solidFill>
            <a:srgbClr val="1E2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21195E02-6D39-4B42-A99D-C8D7F9791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248" y="2974181"/>
            <a:ext cx="2160000" cy="316589"/>
          </a:xfrm>
        </p:spPr>
        <p:txBody>
          <a:bodyPr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200" b="1" i="0" kern="1200" dirty="0">
                <a:solidFill>
                  <a:srgbClr val="375DF3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dirty="0"/>
              <a:t>TEXTO PRUEBA</a:t>
            </a:r>
            <a:endParaRPr lang="en-US" dirty="0"/>
          </a:p>
        </p:txBody>
      </p:sp>
      <p:sp>
        <p:nvSpPr>
          <p:cNvPr id="25" name="Marcador de texto 13">
            <a:extLst>
              <a:ext uri="{FF2B5EF4-FFF2-40B4-BE49-F238E27FC236}">
                <a16:creationId xmlns:a16="http://schemas.microsoft.com/office/drawing/2014/main" id="{5168E37B-7AEE-954F-8F98-D92FAEA1D3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48" y="3290770"/>
            <a:ext cx="2160000" cy="6985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100" b="0" i="0">
                <a:solidFill>
                  <a:srgbClr val="282828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27" name="Marcador de texto 13">
            <a:extLst>
              <a:ext uri="{FF2B5EF4-FFF2-40B4-BE49-F238E27FC236}">
                <a16:creationId xmlns:a16="http://schemas.microsoft.com/office/drawing/2014/main" id="{404128D9-DF97-5F4B-98D2-B4DDD9911B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0182" y="1750101"/>
            <a:ext cx="2160000" cy="6985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100" b="0" i="0">
                <a:solidFill>
                  <a:srgbClr val="282828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28" name="Marcador de texto 23">
            <a:extLst>
              <a:ext uri="{FF2B5EF4-FFF2-40B4-BE49-F238E27FC236}">
                <a16:creationId xmlns:a16="http://schemas.microsoft.com/office/drawing/2014/main" id="{51A66100-6509-AE43-91A1-4CD2A61B42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0182" y="2974181"/>
            <a:ext cx="2160000" cy="316589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200" b="1" i="0" kern="1200" dirty="0">
                <a:solidFill>
                  <a:srgbClr val="375DF3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dirty="0"/>
              <a:t>TEXTO PRUEBA</a:t>
            </a:r>
            <a:endParaRPr lang="en-US" dirty="0"/>
          </a:p>
        </p:txBody>
      </p:sp>
      <p:sp>
        <p:nvSpPr>
          <p:cNvPr id="29" name="Marcador de texto 13">
            <a:extLst>
              <a:ext uri="{FF2B5EF4-FFF2-40B4-BE49-F238E27FC236}">
                <a16:creationId xmlns:a16="http://schemas.microsoft.com/office/drawing/2014/main" id="{91FEC582-1C6E-5C4D-AA9D-5A9B610597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182" y="3290770"/>
            <a:ext cx="2160000" cy="6985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100" b="0" i="0">
                <a:solidFill>
                  <a:srgbClr val="282828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31" name="Marcador de texto 23">
            <a:extLst>
              <a:ext uri="{FF2B5EF4-FFF2-40B4-BE49-F238E27FC236}">
                <a16:creationId xmlns:a16="http://schemas.microsoft.com/office/drawing/2014/main" id="{44AF7C6C-8880-D141-AA62-AD870FF185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0182" y="1404879"/>
            <a:ext cx="2160000" cy="34522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200" b="1" i="0" kern="1200" dirty="0">
                <a:solidFill>
                  <a:srgbClr val="375DF3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dirty="0"/>
              <a:t>TEXTO PRUEBA</a:t>
            </a:r>
            <a:endParaRPr lang="en-US" dirty="0"/>
          </a:p>
        </p:txBody>
      </p:sp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D4FFA8E7-3395-634E-AAF6-1087EFC4EA5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60540" y="1422868"/>
            <a:ext cx="266700" cy="252412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Montserrat Hairline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4" name="Marcador de posición de imagen 32">
            <a:extLst>
              <a:ext uri="{FF2B5EF4-FFF2-40B4-BE49-F238E27FC236}">
                <a16:creationId xmlns:a16="http://schemas.microsoft.com/office/drawing/2014/main" id="{77F89C28-9EBE-664B-9294-13786E5F31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60540" y="2974181"/>
            <a:ext cx="266700" cy="252412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Montserrat Hairline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5" name="Marcador de posición de imagen 32">
            <a:extLst>
              <a:ext uri="{FF2B5EF4-FFF2-40B4-BE49-F238E27FC236}">
                <a16:creationId xmlns:a16="http://schemas.microsoft.com/office/drawing/2014/main" id="{71E43FF9-D91A-BE48-B405-5AC491AAE1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36626" y="1413903"/>
            <a:ext cx="266700" cy="252412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Montserrat Hairline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6" name="Marcador de posición de imagen 32">
            <a:extLst>
              <a:ext uri="{FF2B5EF4-FFF2-40B4-BE49-F238E27FC236}">
                <a16:creationId xmlns:a16="http://schemas.microsoft.com/office/drawing/2014/main" id="{2F802AFF-0F90-CE47-94AA-02EB3D606A5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36626" y="2974181"/>
            <a:ext cx="266700" cy="252412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Montserrat Hairline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E6A44FD4-5BF6-834A-B42A-E65972BC8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9894" y="585227"/>
            <a:ext cx="8304212" cy="256285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</a:t>
            </a:r>
            <a:endParaRPr lang="es-MX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6ED9B41-575D-864F-82EE-07AC11CF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257" y="4924564"/>
            <a:ext cx="2057400" cy="119484"/>
          </a:xfrm>
        </p:spPr>
        <p:txBody>
          <a:bodyPr/>
          <a:lstStyle>
            <a:lvl1pPr>
              <a:defRPr sz="700" b="1" i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22" name="21 CuadroTexto"/>
          <p:cNvSpPr txBox="1"/>
          <p:nvPr userDrawn="1"/>
        </p:nvSpPr>
        <p:spPr>
          <a:xfrm>
            <a:off x="8084215" y="112118"/>
            <a:ext cx="9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" dirty="0" smtClean="0">
                <a:latin typeface="+mn-lt"/>
              </a:rPr>
              <a:t>RC-04-022</a:t>
            </a:r>
          </a:p>
          <a:p>
            <a:pPr algn="l"/>
            <a:r>
              <a:rPr lang="es-MX" sz="800" dirty="0" smtClean="0">
                <a:latin typeface="+mn-lt"/>
              </a:rPr>
              <a:t>Rev.</a:t>
            </a:r>
            <a:r>
              <a:rPr lang="es-MX" sz="800" baseline="0" dirty="0" smtClean="0">
                <a:latin typeface="+mn-lt"/>
              </a:rPr>
              <a:t> 04-05/19</a:t>
            </a:r>
            <a:endParaRPr lang="es-MX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705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15A5510E-C3D0-AB43-AC19-178D2DABB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220" y="224852"/>
            <a:ext cx="8289561" cy="360375"/>
          </a:xfrm>
        </p:spPr>
        <p:txBody>
          <a:bodyPr anchor="t">
            <a:normAutofit/>
          </a:bodyPr>
          <a:lstStyle>
            <a:lvl1pPr algn="ctr">
              <a:defRPr sz="2400" b="1" i="0" spc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r>
              <a:rPr lang="es-ES" dirty="0"/>
              <a:t>Prueba de texto para títulos</a:t>
            </a:r>
            <a:endParaRPr lang="en-U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1CD8C80-99F4-074A-9C95-ADEACDD9BD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247" y="1426739"/>
            <a:ext cx="3481541" cy="289481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100" b="0" i="0">
                <a:solidFill>
                  <a:srgbClr val="282828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069970AC-0FBA-CD49-B2C5-5D86FC3AE4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71365" y="1413902"/>
            <a:ext cx="4798816" cy="2907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16FE188-8124-4B41-B39A-E514E6CFE557}"/>
              </a:ext>
            </a:extLst>
          </p:cNvPr>
          <p:cNvSpPr/>
          <p:nvPr userDrawn="1"/>
        </p:nvSpPr>
        <p:spPr>
          <a:xfrm>
            <a:off x="4428563" y="964826"/>
            <a:ext cx="286871" cy="62753"/>
          </a:xfrm>
          <a:prstGeom prst="rect">
            <a:avLst/>
          </a:prstGeom>
          <a:solidFill>
            <a:srgbClr val="1E2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E6A44FD4-5BF6-834A-B42A-E65972BC8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9894" y="585227"/>
            <a:ext cx="8304212" cy="256285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</a:t>
            </a:r>
            <a:endParaRPr lang="es-MX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348F1F-8276-4847-A90E-7D70599E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257" y="4924564"/>
            <a:ext cx="2057400" cy="119484"/>
          </a:xfrm>
        </p:spPr>
        <p:txBody>
          <a:bodyPr/>
          <a:lstStyle>
            <a:lvl1pPr>
              <a:defRPr sz="700" b="1" i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8084215" y="112118"/>
            <a:ext cx="9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" dirty="0" smtClean="0">
                <a:latin typeface="+mn-lt"/>
              </a:rPr>
              <a:t>RC-04-022</a:t>
            </a:r>
          </a:p>
          <a:p>
            <a:pPr algn="l"/>
            <a:r>
              <a:rPr lang="es-MX" sz="800" dirty="0" smtClean="0">
                <a:latin typeface="+mn-lt"/>
              </a:rPr>
              <a:t>Rev.</a:t>
            </a:r>
            <a:r>
              <a:rPr lang="es-MX" sz="800" baseline="0" dirty="0" smtClean="0">
                <a:latin typeface="+mn-lt"/>
              </a:rPr>
              <a:t> 04-05/19</a:t>
            </a:r>
            <a:endParaRPr lang="es-MX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14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E8FEDFF-585B-8345-A71A-EED6C9B3B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3552" y="2278743"/>
            <a:ext cx="2799578" cy="210499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EDEDE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Texto prueba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552" y="555813"/>
            <a:ext cx="2799578" cy="1461060"/>
          </a:xfrm>
        </p:spPr>
        <p:txBody>
          <a:bodyPr anchor="t">
            <a:normAutofit/>
          </a:bodyPr>
          <a:lstStyle>
            <a:lvl1pPr algn="l">
              <a:defRPr sz="2400" b="1" i="0" spc="0">
                <a:solidFill>
                  <a:srgbClr val="EDEDED"/>
                </a:solidFill>
                <a:latin typeface="Montserrat Semi" pitchFamily="2" charset="77"/>
              </a:defRPr>
            </a:lvl1pPr>
          </a:lstStyle>
          <a:p>
            <a:r>
              <a:rPr lang="es-ES" dirty="0"/>
              <a:t>Prueba de texto para títulos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34D-7EE0-F247-83A6-EE70DBB72C38}" type="datetime1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FAFA6B5-907A-1D4F-B51D-32B86A1AF33F}"/>
              </a:ext>
            </a:extLst>
          </p:cNvPr>
          <p:cNvSpPr/>
          <p:nvPr userDrawn="1"/>
        </p:nvSpPr>
        <p:spPr>
          <a:xfrm>
            <a:off x="831133" y="2152981"/>
            <a:ext cx="286871" cy="62753"/>
          </a:xfrm>
          <a:prstGeom prst="rect">
            <a:avLst/>
          </a:prstGeom>
          <a:solidFill>
            <a:srgbClr val="B4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6AB6F5"/>
              </a:solidFill>
            </a:endParaRP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F39603C5-79B0-AD49-8016-1041B87675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7125" y="555813"/>
            <a:ext cx="4831416" cy="3827276"/>
          </a:xfrm>
        </p:spPr>
        <p:txBody>
          <a:bodyPr/>
          <a:lstStyle>
            <a:lvl1pPr>
              <a:defRPr>
                <a:solidFill>
                  <a:srgbClr val="EDEDED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F226D3-5460-F048-AC6D-E2A2229D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257" y="4924564"/>
            <a:ext cx="2057400" cy="119484"/>
          </a:xfrm>
        </p:spPr>
        <p:txBody>
          <a:bodyPr/>
          <a:lstStyle>
            <a:lvl1pPr>
              <a:defRPr sz="700" b="1" i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8084215" y="112118"/>
            <a:ext cx="9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" dirty="0" smtClean="0">
                <a:latin typeface="+mn-lt"/>
              </a:rPr>
              <a:t>RC-04-022</a:t>
            </a:r>
          </a:p>
          <a:p>
            <a:pPr algn="l"/>
            <a:r>
              <a:rPr lang="es-MX" sz="800" dirty="0" smtClean="0">
                <a:latin typeface="+mn-lt"/>
              </a:rPr>
              <a:t>Rev.</a:t>
            </a:r>
            <a:r>
              <a:rPr lang="es-MX" sz="800" baseline="0" dirty="0" smtClean="0">
                <a:latin typeface="+mn-lt"/>
              </a:rPr>
              <a:t> 04-05/19</a:t>
            </a:r>
            <a:endParaRPr lang="es-MX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15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D2F19F00-0C50-6843-A1BA-DDC75DC8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220" y="224852"/>
            <a:ext cx="8289561" cy="360375"/>
          </a:xfrm>
        </p:spPr>
        <p:txBody>
          <a:bodyPr anchor="t">
            <a:normAutofit/>
          </a:bodyPr>
          <a:lstStyle>
            <a:lvl1pPr algn="ctr">
              <a:defRPr sz="2400" b="1" i="0" spc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r>
              <a:rPr lang="es-ES" dirty="0"/>
              <a:t>Prueba de texto para títulos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1CD8C80-99F4-074A-9C95-ADEACDD9BD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248" y="1730492"/>
            <a:ext cx="4605544" cy="718110"/>
          </a:xfr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b="0" i="0">
                <a:solidFill>
                  <a:srgbClr val="282828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069970AC-0FBA-CD49-B2C5-5D86FC3AE4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09885" y="1413906"/>
            <a:ext cx="3600000" cy="2700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16FE188-8124-4B41-B39A-E514E6CFE557}"/>
              </a:ext>
            </a:extLst>
          </p:cNvPr>
          <p:cNvSpPr/>
          <p:nvPr userDrawn="1"/>
        </p:nvSpPr>
        <p:spPr>
          <a:xfrm>
            <a:off x="4428565" y="968188"/>
            <a:ext cx="286871" cy="62753"/>
          </a:xfrm>
          <a:prstGeom prst="rect">
            <a:avLst/>
          </a:prstGeom>
          <a:solidFill>
            <a:srgbClr val="1E2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21195E02-6D39-4B42-A99D-C8D7F9791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248" y="1413902"/>
            <a:ext cx="2160000" cy="316589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200" b="1" i="0" kern="1200" dirty="0">
                <a:solidFill>
                  <a:srgbClr val="4C6EF5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dirty="0"/>
              <a:t>TEXTO PRUEBA</a:t>
            </a:r>
            <a:endParaRPr lang="en-US" dirty="0"/>
          </a:p>
        </p:txBody>
      </p:sp>
      <p:sp>
        <p:nvSpPr>
          <p:cNvPr id="25" name="Marcador de texto 13">
            <a:extLst>
              <a:ext uri="{FF2B5EF4-FFF2-40B4-BE49-F238E27FC236}">
                <a16:creationId xmlns:a16="http://schemas.microsoft.com/office/drawing/2014/main" id="{5168E37B-7AEE-954F-8F98-D92FAEA1D3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373" y="2863000"/>
            <a:ext cx="707276" cy="26167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200" b="1" i="0">
                <a:solidFill>
                  <a:srgbClr val="4C6EF5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Editar 
</a:t>
            </a:r>
            <a:endParaRPr lang="es-MX" dirty="0"/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E6A44FD4-5BF6-834A-B42A-E65972BC8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9894" y="585227"/>
            <a:ext cx="8304212" cy="256285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</a:t>
            </a:r>
            <a:endParaRPr lang="es-MX" dirty="0"/>
          </a:p>
        </p:txBody>
      </p:sp>
      <p:sp>
        <p:nvSpPr>
          <p:cNvPr id="22" name="Marcador de texto 13">
            <a:extLst>
              <a:ext uri="{FF2B5EF4-FFF2-40B4-BE49-F238E27FC236}">
                <a16:creationId xmlns:a16="http://schemas.microsoft.com/office/drawing/2014/main" id="{60809D5B-8333-204B-B5C5-967D725329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4353" y="2863001"/>
            <a:ext cx="4013315" cy="2652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1" i="0">
                <a:solidFill>
                  <a:srgbClr val="282828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37" name="Marcador de texto 13">
            <a:extLst>
              <a:ext uri="{FF2B5EF4-FFF2-40B4-BE49-F238E27FC236}">
                <a16:creationId xmlns:a16="http://schemas.microsoft.com/office/drawing/2014/main" id="{3744FF5C-8497-664A-ACF6-C1F8698DEA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497" y="3280625"/>
            <a:ext cx="717151" cy="27155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200" b="1" i="0">
                <a:solidFill>
                  <a:srgbClr val="4C6EF5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Editar 
</a:t>
            </a:r>
            <a:endParaRPr lang="es-MX" dirty="0"/>
          </a:p>
        </p:txBody>
      </p:sp>
      <p:sp>
        <p:nvSpPr>
          <p:cNvPr id="39" name="Marcador de texto 13">
            <a:extLst>
              <a:ext uri="{FF2B5EF4-FFF2-40B4-BE49-F238E27FC236}">
                <a16:creationId xmlns:a16="http://schemas.microsoft.com/office/drawing/2014/main" id="{1DA8C4B7-A964-CB4A-9457-7630106DCC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4353" y="3279143"/>
            <a:ext cx="4003439" cy="3042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1" i="0">
                <a:solidFill>
                  <a:srgbClr val="282828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42" name="Marcador de texto 13">
            <a:extLst>
              <a:ext uri="{FF2B5EF4-FFF2-40B4-BE49-F238E27FC236}">
                <a16:creationId xmlns:a16="http://schemas.microsoft.com/office/drawing/2014/main" id="{120217ED-BC41-8340-B0AE-1614BF4BAE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3391" y="4510978"/>
            <a:ext cx="3490800" cy="2243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6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
</a:t>
            </a:r>
            <a:endParaRPr lang="es-MX" dirty="0"/>
          </a:p>
        </p:txBody>
      </p:sp>
      <p:sp>
        <p:nvSpPr>
          <p:cNvPr id="43" name="Marcador de texto 13">
            <a:extLst>
              <a:ext uri="{FF2B5EF4-FFF2-40B4-BE49-F238E27FC236}">
                <a16:creationId xmlns:a16="http://schemas.microsoft.com/office/drawing/2014/main" id="{FCDD29FA-C326-9149-8B18-1067E814F6D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2373" y="3729181"/>
            <a:ext cx="717151" cy="287839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200" b="1" i="0">
                <a:solidFill>
                  <a:srgbClr val="4C6EF5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Editar 
</a:t>
            </a:r>
            <a:endParaRPr lang="es-MX" dirty="0"/>
          </a:p>
        </p:txBody>
      </p:sp>
      <p:sp>
        <p:nvSpPr>
          <p:cNvPr id="44" name="Marcador de texto 13">
            <a:extLst>
              <a:ext uri="{FF2B5EF4-FFF2-40B4-BE49-F238E27FC236}">
                <a16:creationId xmlns:a16="http://schemas.microsoft.com/office/drawing/2014/main" id="{E28250AA-DCDA-544C-BC2B-0042657B90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4353" y="3729418"/>
            <a:ext cx="4003439" cy="28265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1" i="0">
                <a:solidFill>
                  <a:srgbClr val="282828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45" name="Marcador de texto 13">
            <a:extLst>
              <a:ext uri="{FF2B5EF4-FFF2-40B4-BE49-F238E27FC236}">
                <a16:creationId xmlns:a16="http://schemas.microsoft.com/office/drawing/2014/main" id="{513D2B75-3F46-DF45-BE1C-3443ECC2F5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4229" y="3920903"/>
            <a:ext cx="4013314" cy="3580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46" name="Marcador de texto 13">
            <a:extLst>
              <a:ext uri="{FF2B5EF4-FFF2-40B4-BE49-F238E27FC236}">
                <a16:creationId xmlns:a16="http://schemas.microsoft.com/office/drawing/2014/main" id="{39115123-3BB1-1A4C-A9BA-EE9DFCE827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4354" y="3476856"/>
            <a:ext cx="4013314" cy="3580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47" name="Marcador de texto 13">
            <a:extLst>
              <a:ext uri="{FF2B5EF4-FFF2-40B4-BE49-F238E27FC236}">
                <a16:creationId xmlns:a16="http://schemas.microsoft.com/office/drawing/2014/main" id="{BCF45065-1019-EF4F-A9B8-EA0DDACAED3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4354" y="3050469"/>
            <a:ext cx="4013314" cy="32554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Editar los estilos de texto del patrón
</a:t>
            </a:r>
            <a:endParaRPr lang="es-MX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7F9A512-3D85-694D-8C1F-25F743E3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257" y="4924564"/>
            <a:ext cx="2057400" cy="119484"/>
          </a:xfrm>
        </p:spPr>
        <p:txBody>
          <a:bodyPr/>
          <a:lstStyle>
            <a:lvl1pPr>
              <a:defRPr sz="700" b="1" i="0">
                <a:solidFill>
                  <a:srgbClr val="282828"/>
                </a:solidFill>
                <a:latin typeface="Montserrat Semi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26" name="25 CuadroTexto"/>
          <p:cNvSpPr txBox="1"/>
          <p:nvPr userDrawn="1"/>
        </p:nvSpPr>
        <p:spPr>
          <a:xfrm>
            <a:off x="8084215" y="112118"/>
            <a:ext cx="9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" dirty="0" smtClean="0">
                <a:latin typeface="+mn-lt"/>
              </a:rPr>
              <a:t>RC-04-022</a:t>
            </a:r>
          </a:p>
          <a:p>
            <a:pPr algn="l"/>
            <a:r>
              <a:rPr lang="es-MX" sz="800" dirty="0" smtClean="0">
                <a:latin typeface="+mn-lt"/>
              </a:rPr>
              <a:t>Rev.</a:t>
            </a:r>
            <a:r>
              <a:rPr lang="es-MX" sz="800" baseline="0" dirty="0" smtClean="0">
                <a:latin typeface="+mn-lt"/>
              </a:rPr>
              <a:t> 04-05/19</a:t>
            </a:r>
            <a:endParaRPr lang="es-MX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79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7EF605-08BE-3E46-890B-9A7D77DCA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360B737-B0C6-4447-8871-32AE795BF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619" y="1709531"/>
            <a:ext cx="6460762" cy="474597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rgbClr val="EDEDED"/>
                </a:solidFill>
                <a:latin typeface="Montserrat Semi" pitchFamily="2" charset="77"/>
              </a:defRPr>
            </a:lvl1pPr>
          </a:lstStyle>
          <a:p>
            <a:r>
              <a:rPr lang="es-ES" dirty="0"/>
              <a:t>Haga clic para modificar</a:t>
            </a:r>
            <a:endParaRPr lang="en-U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F876CDE-498C-D14D-AD8B-AD5C42DD2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1438" y="2531994"/>
            <a:ext cx="6461125" cy="3602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rgbClr val="EDEDED"/>
                </a:solidFill>
                <a:latin typeface="Montserrat Light" pitchFamily="2" charset="77"/>
              </a:defRPr>
            </a:lvl1pPr>
          </a:lstStyle>
          <a:p>
            <a:r>
              <a:rPr lang="es-ES" dirty="0"/>
              <a:t>Haga clic para modificar</a:t>
            </a:r>
            <a:endParaRPr lang="es-MX" dirty="0"/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47051062-BFC1-894D-8019-F9B673D892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8437" y="3012463"/>
            <a:ext cx="3087127" cy="2276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rgbClr val="EDEDED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modificar</a:t>
            </a:r>
            <a:endParaRPr lang="es-MX" dirty="0"/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5A89FB99-2066-3F40-8382-F18A858AA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28528" y="3243079"/>
            <a:ext cx="3086945" cy="2376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rgbClr val="EDEDED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modificar</a:t>
            </a:r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CE56F48-88F2-DC4F-B6A4-85123BB583DD}"/>
              </a:ext>
            </a:extLst>
          </p:cNvPr>
          <p:cNvSpPr/>
          <p:nvPr userDrawn="1"/>
        </p:nvSpPr>
        <p:spPr>
          <a:xfrm>
            <a:off x="4428565" y="2311776"/>
            <a:ext cx="286871" cy="62753"/>
          </a:xfrm>
          <a:prstGeom prst="rect">
            <a:avLst/>
          </a:prstGeom>
          <a:solidFill>
            <a:srgbClr val="B4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6AB6F5"/>
              </a:solidFill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8084215" y="112118"/>
            <a:ext cx="9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" dirty="0" smtClean="0">
                <a:latin typeface="+mn-lt"/>
              </a:rPr>
              <a:t>RC-04-022</a:t>
            </a:r>
          </a:p>
          <a:p>
            <a:pPr algn="l"/>
            <a:r>
              <a:rPr lang="es-MX" sz="800" dirty="0" smtClean="0">
                <a:latin typeface="+mn-lt"/>
              </a:rPr>
              <a:t>Rev.</a:t>
            </a:r>
            <a:r>
              <a:rPr lang="es-MX" sz="800" baseline="0" dirty="0" smtClean="0">
                <a:latin typeface="+mn-lt"/>
              </a:rPr>
              <a:t> 04-05/19</a:t>
            </a:r>
            <a:endParaRPr lang="es-MX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8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9E1A-0D7F-4D4A-A7EF-B945DC674747}" type="datetime1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BD12-3EDB-6F41-8A70-21C87299A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88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7" r:id="rId3"/>
    <p:sldLayoutId id="2147483674" r:id="rId4"/>
    <p:sldLayoutId id="2147483675" r:id="rId5"/>
    <p:sldLayoutId id="2147483673" r:id="rId6"/>
    <p:sldLayoutId id="2147483676" r:id="rId7"/>
    <p:sldLayoutId id="2147483667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41619" y="2998894"/>
            <a:ext cx="6460762" cy="461397"/>
          </a:xfrm>
        </p:spPr>
        <p:txBody>
          <a:bodyPr>
            <a:noAutofit/>
          </a:bodyPr>
          <a:lstStyle/>
          <a:p>
            <a:r>
              <a:rPr lang="es-MX" sz="2400" dirty="0" smtClean="0"/>
              <a:t>TICAL 2019</a:t>
            </a:r>
            <a:endParaRPr lang="es-MX" sz="24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“Trascendencia de la gestión de los S</a:t>
            </a:r>
            <a:r>
              <a:rPr lang="es-MX" sz="2800" dirty="0" smtClean="0"/>
              <a:t>ervicios </a:t>
            </a:r>
            <a:r>
              <a:rPr lang="es-MX" sz="2800" dirty="0"/>
              <a:t>de TI en la </a:t>
            </a:r>
            <a:r>
              <a:rPr lang="es-MX" sz="2800" dirty="0" smtClean="0"/>
              <a:t>Vida </a:t>
            </a:r>
            <a:r>
              <a:rPr lang="es-MX" sz="2800" dirty="0"/>
              <a:t>U</a:t>
            </a:r>
            <a:r>
              <a:rPr lang="es-MX" sz="2800" dirty="0" smtClean="0"/>
              <a:t>niversitaria</a:t>
            </a:r>
            <a:r>
              <a:rPr lang="es-MX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4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64566" y="1313082"/>
            <a:ext cx="4243091" cy="2314781"/>
          </a:xfrm>
        </p:spPr>
        <p:txBody>
          <a:bodyPr>
            <a:normAutofit/>
          </a:bodyPr>
          <a:lstStyle/>
          <a:p>
            <a:r>
              <a:rPr lang="es-MX" sz="1600" b="1" dirty="0" smtClean="0"/>
              <a:t>Procesos implementados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Eventos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la Disponibilidad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del Portafolio de Servicios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Costos de los Servicios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Mejora Continua</a:t>
            </a:r>
            <a:endParaRPr lang="es-MX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2640" r="6159"/>
          <a:stretch/>
        </p:blipFill>
        <p:spPr>
          <a:xfrm>
            <a:off x="654204" y="1313082"/>
            <a:ext cx="3289367" cy="321916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19786" y="262022"/>
            <a:ext cx="8289561" cy="533431"/>
          </a:xfrm>
        </p:spPr>
        <p:txBody>
          <a:bodyPr/>
          <a:lstStyle/>
          <a:p>
            <a:r>
              <a:rPr lang="es-MX" dirty="0" smtClean="0"/>
              <a:t>Implementación ITIL – 2ª Etapa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73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Transición de ITIL a ISO/IEC 20000-1:2011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En el 2º semestre del 2013 se decide dejar de implementar el resto de los procesos de ITIL y continuar con la Norma ISO/IEC 20000-1:2011, al ver sus similitudes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ITIL solo certifica personas.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ISO/IEC 20000-1:2011 certifica organizaciones.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/>
              <a:t>ISO/IEC </a:t>
            </a:r>
            <a:r>
              <a:rPr lang="es-MX" sz="2000" dirty="0" smtClean="0"/>
              <a:t>20000-1:2011 mas orientada a la gestión de los servicios de TI para entregar un mejor servicio a tu cliente final</a:t>
            </a:r>
            <a:endParaRPr lang="es-MX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6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58666"/>
            <a:ext cx="8289561" cy="533431"/>
          </a:xfrm>
        </p:spPr>
        <p:txBody>
          <a:bodyPr/>
          <a:lstStyle/>
          <a:p>
            <a:r>
              <a:rPr lang="es-MX" dirty="0" smtClean="0"/>
              <a:t>GESTIÓN DE SERVICIOS (ISO/IEC 20000-1:2011)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977" t="36542" r="51630" b="22409"/>
          <a:stretch/>
        </p:blipFill>
        <p:spPr>
          <a:xfrm>
            <a:off x="2029522" y="1213655"/>
            <a:ext cx="5193151" cy="33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58666"/>
            <a:ext cx="8289561" cy="533431"/>
          </a:xfrm>
        </p:spPr>
        <p:txBody>
          <a:bodyPr/>
          <a:lstStyle/>
          <a:p>
            <a:r>
              <a:rPr lang="es-MX" dirty="0" smtClean="0"/>
              <a:t>IMPLEMENTACIÓN ISO/IEC 20000-1:2011</a:t>
            </a:r>
            <a:endParaRPr lang="es-MX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382248" y="1404879"/>
            <a:ext cx="8289561" cy="3308370"/>
          </a:xfrm>
        </p:spPr>
        <p:txBody>
          <a:bodyPr>
            <a:norm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Administración de la Capacidad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Administración de la Demanda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Administración de la Continuidad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Administración de la Seguridad de la Información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Administración del Conocimiento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Relaciones con el Negocio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Administración de Proveedores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Informes de Servicios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0634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73535"/>
            <a:ext cx="8289561" cy="421919"/>
          </a:xfrm>
        </p:spPr>
        <p:txBody>
          <a:bodyPr/>
          <a:lstStyle/>
          <a:p>
            <a:r>
              <a:rPr lang="es-MX" dirty="0" smtClean="0"/>
              <a:t>SERVICIOS CERTIFICADOS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9161762"/>
              </p:ext>
            </p:extLst>
          </p:nvPr>
        </p:nvGraphicFramePr>
        <p:xfrm>
          <a:off x="624468" y="1263805"/>
          <a:ext cx="7809815" cy="325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0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21496"/>
            <a:ext cx="8289561" cy="607772"/>
          </a:xfrm>
        </p:spPr>
        <p:txBody>
          <a:bodyPr/>
          <a:lstStyle/>
          <a:p>
            <a:r>
              <a:rPr lang="es-MX" dirty="0" smtClean="0"/>
              <a:t>RETOS DE LA IMPLEMENTACIÓN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Convertir al responsable del proceso de un Consultor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Establecer procesos y métricas apegadas a la realidad y alcanzables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Crear un cultura de la documentación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Crear una cultura de la planeación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Crear una cultura de la medición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Crear una cultura de la mejora continua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Coordinación entre áreas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Respetar las políticas y procedimientos establecidos</a:t>
            </a:r>
            <a:endParaRPr lang="es-MX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07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21496"/>
            <a:ext cx="8289561" cy="607772"/>
          </a:xfrm>
        </p:spPr>
        <p:txBody>
          <a:bodyPr/>
          <a:lstStyle/>
          <a:p>
            <a:r>
              <a:rPr lang="es-MX" dirty="0" smtClean="0"/>
              <a:t>PRINCIPALES BENEFICIOS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Establecimiento y firma por un usuario líder de un Nivel de Servicio por cada </a:t>
            </a:r>
            <a:r>
              <a:rPr lang="es-MX" sz="2000" dirty="0" smtClean="0"/>
              <a:t>servicio, </a:t>
            </a:r>
            <a:r>
              <a:rPr lang="es-MX" sz="2000" dirty="0" smtClean="0"/>
              <a:t>donde se establecen: Alcances, tiempos de respuesta, horarios de atención, ventanas de mantenimiento, responsabilidades de cada parte, etc.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Documentación de todos los elementos que componen cada servicio de TI (Hardware, software, aplicaciones, etc.), que permite:</a:t>
            </a:r>
          </a:p>
          <a:p>
            <a:pPr marL="514350" lvl="1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Conocer el impacto de la caída de un elemento</a:t>
            </a:r>
          </a:p>
          <a:p>
            <a:pPr marL="514350" lvl="1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Planear mejor ventanas de mantenimiento</a:t>
            </a:r>
          </a:p>
          <a:p>
            <a:pPr marL="514350" lvl="1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Planear mejor la sustitución de algunos elementos en riesgo</a:t>
            </a:r>
            <a:endParaRPr lang="es-MX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85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21496"/>
            <a:ext cx="8289561" cy="607772"/>
          </a:xfrm>
        </p:spPr>
        <p:txBody>
          <a:bodyPr/>
          <a:lstStyle/>
          <a:p>
            <a:r>
              <a:rPr lang="es-MX" dirty="0" smtClean="0"/>
              <a:t>PRINCIPALES BENEFICIOS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7219" y="1204157"/>
            <a:ext cx="8289561" cy="3509092"/>
          </a:xfrm>
        </p:spPr>
        <p:txBody>
          <a:bodyPr>
            <a:norm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Documentar todos los cambios y liberaciones y establecer un Comité que los apruebe previamente. Se documentan los servicios impactados, tiempos de ejecución, plan de </a:t>
            </a:r>
            <a:r>
              <a:rPr lang="es-MX" sz="2000" dirty="0" err="1" smtClean="0"/>
              <a:t>rollback</a:t>
            </a:r>
            <a:r>
              <a:rPr lang="es-MX" sz="2000" dirty="0" smtClean="0"/>
              <a:t>, entre otros.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Planear con anticipación la integración de un nuevo servicio e integrarlo a los planes existentes (Demanda, seguridad, continuidad, disponibilidad, etc.)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Estar monitoreando la demanda de los servicios continuamente, buscando siempre anticiparse a que se conviertan en problemas.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Establecer un plan de renovación de la infraestructura, en base a la actualización anual de los planes</a:t>
            </a:r>
            <a:endParaRPr lang="es-MX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7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21496"/>
            <a:ext cx="8289561" cy="607772"/>
          </a:xfrm>
        </p:spPr>
        <p:txBody>
          <a:bodyPr/>
          <a:lstStyle/>
          <a:p>
            <a:r>
              <a:rPr lang="es-MX" dirty="0" smtClean="0"/>
              <a:t>BENEFICIOS A LA INSTITUCIÓN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7219" y="1204157"/>
            <a:ext cx="8289561" cy="3509092"/>
          </a:xfrm>
        </p:spPr>
        <p:txBody>
          <a:bodyPr>
            <a:norm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Mejorar la satisfacción de nuestros usuarios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Reducir las fallas generales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Planear ventanas de mantenimiento en días u horarios inhábiles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Alinear los servicios de TI a los tiempos de respuesta que la Institución demanda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Indicadores del desempeño de cada proceso y de todo el Sistema de Administración de Servicios</a:t>
            </a:r>
            <a:endParaRPr lang="es-MX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3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0AF5EBD-A6AE-634F-B7CF-5E1870297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Gracias por su atención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F111E47-B81B-9345-8C58-60471A883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Ing. Tomás Rodríguez Elizondo</a:t>
            </a:r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DD10634-7ED2-D64C-BBC7-21089B97F9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t</a:t>
            </a:r>
            <a:r>
              <a:rPr lang="es-MX" dirty="0" smtClean="0"/>
              <a:t>omas.rodriguez@uanl.mx</a:t>
            </a:r>
            <a:endParaRPr lang="es-MX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C2D4403-2F32-904A-893B-4DF3396A5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(81) 8329 </a:t>
            </a:r>
            <a:r>
              <a:rPr lang="es-MX" dirty="0" smtClean="0"/>
              <a:t>4085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09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918224" y="190907"/>
            <a:ext cx="7307765" cy="562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0">
                <a:solidFill>
                  <a:srgbClr val="282828"/>
                </a:solidFill>
                <a:latin typeface="Montserrat Semi" pitchFamily="2" charset="77"/>
                <a:ea typeface="+mj-ea"/>
                <a:cs typeface="+mj-cs"/>
              </a:defRPr>
            </a:lvl1pPr>
          </a:lstStyle>
          <a:p>
            <a:r>
              <a:rPr lang="es-ES_tradnl" sz="2800" dirty="0" smtClean="0"/>
              <a:t>UANL EN CIFRAS</a:t>
            </a:r>
            <a:endParaRPr lang="es-ES_tradnl" sz="2800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84AC04F9-BB8F-7B44-9028-DE25CB7A0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73" y="669268"/>
            <a:ext cx="6840000" cy="4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58666"/>
            <a:ext cx="8289561" cy="533431"/>
          </a:xfrm>
        </p:spPr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7057881"/>
              </p:ext>
            </p:extLst>
          </p:nvPr>
        </p:nvGraphicFramePr>
        <p:xfrm>
          <a:off x="1524000" y="1404878"/>
          <a:ext cx="6490010" cy="3198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58666"/>
            <a:ext cx="8289561" cy="533431"/>
          </a:xfrm>
        </p:spPr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38005326"/>
              </p:ext>
            </p:extLst>
          </p:nvPr>
        </p:nvGraphicFramePr>
        <p:xfrm>
          <a:off x="1605775" y="1330711"/>
          <a:ext cx="6096000" cy="313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6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51232"/>
            <a:ext cx="8289561" cy="444221"/>
          </a:xfrm>
        </p:spPr>
        <p:txBody>
          <a:bodyPr/>
          <a:lstStyle/>
          <a:p>
            <a:r>
              <a:rPr lang="es-MX" dirty="0" smtClean="0"/>
              <a:t>BENEFICIOS INICIALES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Mesa de servicios – Punto único de contacto del usuario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Registro de todos los servicios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Forma estándar de trabajo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Establecer tiempos compromiso de respuesta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Medición y mejora continua</a:t>
            </a:r>
            <a:endParaRPr lang="es-MX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79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58666"/>
            <a:ext cx="8289561" cy="533431"/>
          </a:xfrm>
        </p:spPr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89837119"/>
              </p:ext>
            </p:extLst>
          </p:nvPr>
        </p:nvGraphicFramePr>
        <p:xfrm>
          <a:off x="336014" y="630297"/>
          <a:ext cx="6296140" cy="362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5130240" y="2109408"/>
            <a:ext cx="553620" cy="36122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dk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817578" y="1826794"/>
            <a:ext cx="1707364" cy="10836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¿Hago las Mejores Prácticas?</a:t>
            </a:r>
            <a:endParaRPr lang="es-MX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2069387" y="3893430"/>
            <a:ext cx="5078776" cy="716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el 2010 inicia la implementación de Mejores Prácticas</a:t>
            </a:r>
            <a:endParaRPr lang="es-MX" dirty="0">
              <a:solidFill>
                <a:schemeClr val="dk1"/>
              </a:solidFill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4803354" y="3272875"/>
            <a:ext cx="462708" cy="4847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220" y="358666"/>
            <a:ext cx="8289561" cy="533431"/>
          </a:xfrm>
        </p:spPr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33925172"/>
              </p:ext>
            </p:extLst>
          </p:nvPr>
        </p:nvGraphicFramePr>
        <p:xfrm>
          <a:off x="495217" y="1241502"/>
          <a:ext cx="7957407" cy="307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5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64566" y="1313082"/>
            <a:ext cx="3891653" cy="3127364"/>
          </a:xfrm>
        </p:spPr>
        <p:txBody>
          <a:bodyPr>
            <a:normAutofit/>
          </a:bodyPr>
          <a:lstStyle/>
          <a:p>
            <a:r>
              <a:rPr lang="es-MX" sz="1600" b="1" dirty="0" smtClean="0"/>
              <a:t>Actividades realizadas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Capacitación al personal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Certificación en ITIL Fundamentos de equipo de trabajo implementador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err="1" smtClean="0"/>
              <a:t>Customización</a:t>
            </a:r>
            <a:r>
              <a:rPr lang="es-MX" sz="1600" dirty="0" smtClean="0"/>
              <a:t> de un bloque de procesos de ITIL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Implementación de herramienta tecnológica que contenía los procesos de ITIL implícitos</a:t>
            </a:r>
            <a:endParaRPr lang="es-MX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2640" r="6159"/>
          <a:stretch/>
        </p:blipFill>
        <p:spPr>
          <a:xfrm>
            <a:off x="654204" y="1313082"/>
            <a:ext cx="3289367" cy="321916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19786" y="262022"/>
            <a:ext cx="8289561" cy="533431"/>
          </a:xfrm>
        </p:spPr>
        <p:txBody>
          <a:bodyPr/>
          <a:lstStyle/>
          <a:p>
            <a:r>
              <a:rPr lang="es-MX" dirty="0" smtClean="0"/>
              <a:t>Implementación ITIL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39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64566" y="1313082"/>
            <a:ext cx="3891653" cy="3127364"/>
          </a:xfrm>
        </p:spPr>
        <p:txBody>
          <a:bodyPr>
            <a:normAutofit/>
          </a:bodyPr>
          <a:lstStyle/>
          <a:p>
            <a:r>
              <a:rPr lang="es-MX" sz="1600" b="1" dirty="0" smtClean="0"/>
              <a:t>Procesos implementados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Catálogo de Servicios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Incidentes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Problemas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Cambios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Liberaciones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Configuraciones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Niveles de Servicios</a:t>
            </a:r>
            <a:endParaRPr lang="es-MX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2640" r="6159"/>
          <a:stretch/>
        </p:blipFill>
        <p:spPr>
          <a:xfrm>
            <a:off x="654204" y="1313082"/>
            <a:ext cx="3289367" cy="321916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19786" y="262022"/>
            <a:ext cx="8289561" cy="533431"/>
          </a:xfrm>
        </p:spPr>
        <p:txBody>
          <a:bodyPr/>
          <a:lstStyle/>
          <a:p>
            <a:r>
              <a:rPr lang="es-MX" dirty="0" smtClean="0"/>
              <a:t>Implementación ITIL – 1ª Etapa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47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10161</TotalTime>
  <Words>661</Words>
  <Application>Microsoft Office PowerPoint</Application>
  <PresentationFormat>Presentación en pantalla (16:9)</PresentationFormat>
  <Paragraphs>114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 Hairline</vt:lpstr>
      <vt:lpstr>Montserrat Light</vt:lpstr>
      <vt:lpstr>Montserrat Semi</vt:lpstr>
      <vt:lpstr>Tema de Office</vt:lpstr>
      <vt:lpstr>“Trascendencia de la gestión de los Servicios de TI en la Vida Universitaria”</vt:lpstr>
      <vt:lpstr>Presentación de PowerPoint</vt:lpstr>
      <vt:lpstr>ANTECEDENTES</vt:lpstr>
      <vt:lpstr>ANTECEDENTES</vt:lpstr>
      <vt:lpstr>BENEFICIOS INICIALES</vt:lpstr>
      <vt:lpstr>ANTECEDENTES</vt:lpstr>
      <vt:lpstr>ANTECEDENTES</vt:lpstr>
      <vt:lpstr>Implementación ITIL</vt:lpstr>
      <vt:lpstr>Implementación ITIL – 1ª Etapa</vt:lpstr>
      <vt:lpstr>Implementación ITIL – 2ª Etapa</vt:lpstr>
      <vt:lpstr>Transición de ITIL a ISO/IEC 20000-1:2011</vt:lpstr>
      <vt:lpstr>GESTIÓN DE SERVICIOS (ISO/IEC 20000-1:2011)</vt:lpstr>
      <vt:lpstr>IMPLEMENTACIÓN ISO/IEC 20000-1:2011</vt:lpstr>
      <vt:lpstr>SERVICIOS CERTIFICADOS</vt:lpstr>
      <vt:lpstr>RETOS DE LA IMPLEMENTACIÓN</vt:lpstr>
      <vt:lpstr>PRINCIPALES BENEFICIOS</vt:lpstr>
      <vt:lpstr>PRINCIPALES BENEFICIOS</vt:lpstr>
      <vt:lpstr>BENEFICIOS A LA INSTITUCIÓN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Tomas Rodriguez Elizondo. M.A. (DTI)</cp:lastModifiedBy>
  <cp:revision>199</cp:revision>
  <dcterms:created xsi:type="dcterms:W3CDTF">2019-05-02T16:12:28Z</dcterms:created>
  <dcterms:modified xsi:type="dcterms:W3CDTF">2019-09-02T17:49:42Z</dcterms:modified>
</cp:coreProperties>
</file>