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1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335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0df99c73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0df99c737_0_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007390f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007390fa_4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f2a474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0f2a47487_0_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007390fa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007390fa_6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007390fa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007390fa_6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b70a208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b70a20836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b83c9ad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b83c9ad11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0df99c7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0df99c737_0_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fgdfg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df99c73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df99c737_0_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0df99c7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0df99c737_0_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19453e9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19453e9da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0df99c73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0df99c737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0df99c73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0df99c737_0_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4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Google Shape;48;p13"/>
          <p:cNvSpPr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3"/>
          <p:cNvSpPr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3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 b="36552"/>
          <a:stretch/>
        </p:blipFill>
        <p:spPr>
          <a:xfrm>
            <a:off x="2189050" y="1058150"/>
            <a:ext cx="7440100" cy="22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300" y="2538400"/>
            <a:ext cx="4573774" cy="453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3"/>
          <p:cNvPicPr preferRelativeResize="0"/>
          <p:nvPr/>
        </p:nvPicPr>
        <p:blipFill rotWithShape="1">
          <a:blip r:embed="rId5">
            <a:alphaModFix/>
          </a:blip>
          <a:srcRect l="21181" r="23179"/>
          <a:stretch/>
        </p:blipFill>
        <p:spPr>
          <a:xfrm>
            <a:off x="6530150" y="4546050"/>
            <a:ext cx="2560000" cy="25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/>
          <p:nvPr/>
        </p:nvSpPr>
        <p:spPr>
          <a:xfrm>
            <a:off x="214875" y="1138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SIU-Huarpe + Firma Digital + BFA</a:t>
            </a:r>
            <a:endParaRPr sz="3000" b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5250" y="3029750"/>
            <a:ext cx="1077725" cy="107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5250" y="5189561"/>
            <a:ext cx="1077725" cy="107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3668"/>
            <a:ext cx="9775824" cy="3521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 txBox="1"/>
          <p:nvPr/>
        </p:nvSpPr>
        <p:spPr>
          <a:xfrm>
            <a:off x="214875" y="1138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SIU-Huarpe + Firma Digital + BFA</a:t>
            </a:r>
            <a:endParaRPr sz="3000" b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4">
            <a:alphaModFix/>
          </a:blip>
          <a:srcRect t="19530" r="17218"/>
          <a:stretch/>
        </p:blipFill>
        <p:spPr>
          <a:xfrm>
            <a:off x="3542325" y="5417343"/>
            <a:ext cx="3240600" cy="9964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Google Shape;12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9325" y="2558018"/>
            <a:ext cx="2731950" cy="37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l="3478" t="5430" r="3748" b="8236"/>
          <a:stretch/>
        </p:blipFill>
        <p:spPr>
          <a:xfrm>
            <a:off x="416100" y="1290950"/>
            <a:ext cx="9256226" cy="487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214875" y="1138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Validación</a:t>
            </a:r>
            <a:endParaRPr sz="3000" b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40512" y="4283893"/>
            <a:ext cx="2831814" cy="188638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214875" y="1138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Impacto</a:t>
            </a:r>
            <a:endParaRPr sz="3000" b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935856" y="22474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799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Gestión completamente digital de la historia académica </a:t>
            </a:r>
            <a:endParaRPr sz="2400" b="1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1799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de un alumno</a:t>
            </a:r>
            <a:endParaRPr sz="2400" b="1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935906" y="12568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799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Agilidad</a:t>
            </a:r>
            <a:r>
              <a:rPr lang="en-US" sz="24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24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simplicidad</a:t>
            </a:r>
            <a:r>
              <a:rPr lang="en-US" sz="24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en-US" sz="24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procesos</a:t>
            </a:r>
            <a:r>
              <a:rPr lang="en-US" sz="24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históricamente</a:t>
            </a:r>
            <a:r>
              <a:rPr lang="en-US" sz="24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complejos</a:t>
            </a:r>
            <a:endParaRPr sz="2400" b="1"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900675" y="5003141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799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Mejora en las políticas de backup</a:t>
            </a:r>
            <a:endParaRPr sz="2400" b="1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900675" y="3739036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799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Resguardo de la información </a:t>
            </a:r>
            <a:endParaRPr sz="2400" b="1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83300" y="1177450"/>
            <a:ext cx="705650" cy="70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83300" y="2422050"/>
            <a:ext cx="705650" cy="70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83300" y="3666650"/>
            <a:ext cx="705650" cy="70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83300" y="4911250"/>
            <a:ext cx="705650" cy="7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/>
        </p:nvSpPr>
        <p:spPr>
          <a:xfrm>
            <a:off x="762269" y="5670771"/>
            <a:ext cx="37332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99FF"/>
                </a:solidFill>
                <a:latin typeface="Trebuchet MS"/>
                <a:ea typeface="Trebuchet MS"/>
                <a:cs typeface="Trebuchet MS"/>
                <a:sym typeface="Trebuchet MS"/>
              </a:rPr>
              <a:t>Hernán A. Turin </a:t>
            </a:r>
            <a:endParaRPr sz="2400">
              <a:solidFill>
                <a:srgbClr val="3399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4E4E4E"/>
                </a:solidFill>
                <a:latin typeface="Trebuchet MS"/>
                <a:ea typeface="Trebuchet MS"/>
                <a:cs typeface="Trebuchet MS"/>
                <a:sym typeface="Trebuchet MS"/>
              </a:rPr>
              <a:t>hturin@siu.edu.ar</a:t>
            </a:r>
            <a:endParaRPr sz="2400">
              <a:solidFill>
                <a:srgbClr val="4E4E4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" name="Google Shape;59;p15"/>
          <p:cNvSpPr txBox="1"/>
          <p:nvPr/>
        </p:nvSpPr>
        <p:spPr>
          <a:xfrm>
            <a:off x="838478" y="2808200"/>
            <a:ext cx="90405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E4E4E"/>
                </a:solidFill>
                <a:latin typeface="Trebuchet MS"/>
                <a:ea typeface="Trebuchet MS"/>
                <a:cs typeface="Trebuchet MS"/>
                <a:sym typeface="Trebuchet MS"/>
              </a:rPr>
              <a:t>SIU-Guaraní y la Universidad Digital: </a:t>
            </a:r>
            <a:endParaRPr sz="4000">
              <a:solidFill>
                <a:srgbClr val="4E4E4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5"/>
          <p:cNvSpPr txBox="1"/>
          <p:nvPr/>
        </p:nvSpPr>
        <p:spPr>
          <a:xfrm>
            <a:off x="838475" y="3417800"/>
            <a:ext cx="90405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Registro de información académica con Firma Digital y Blockchain</a:t>
            </a:r>
            <a:endParaRPr sz="3000" b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b="8172"/>
          <a:stretch/>
        </p:blipFill>
        <p:spPr>
          <a:xfrm>
            <a:off x="152400" y="228600"/>
            <a:ext cx="9673175" cy="666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775826" cy="6908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2398" y="3108810"/>
            <a:ext cx="3085200" cy="9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6496" y="3127860"/>
            <a:ext cx="2514600" cy="10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5331" y="4609721"/>
            <a:ext cx="2685900" cy="10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35069" y="1389925"/>
            <a:ext cx="3714900" cy="14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0001" y="4391746"/>
            <a:ext cx="30003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6583" y="3003671"/>
            <a:ext cx="2495400" cy="10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0000" y="1495433"/>
            <a:ext cx="2857500" cy="14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/>
        </p:nvSpPr>
        <p:spPr>
          <a:xfrm>
            <a:off x="214875" y="1138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SIU-Guaraní</a:t>
            </a:r>
            <a:endParaRPr sz="3000" b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214875" y="1138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Evolución</a:t>
            </a:r>
            <a:endParaRPr sz="3000" b="1" dirty="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168375"/>
            <a:ext cx="97536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214875" y="1138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Objetivo</a:t>
            </a:r>
            <a:endParaRPr sz="3000" b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20"/>
          <p:cNvSpPr txBox="1"/>
          <p:nvPr/>
        </p:nvSpPr>
        <p:spPr>
          <a:xfrm>
            <a:off x="831450" y="1889975"/>
            <a:ext cx="8869200" cy="2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Dotar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las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universidades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herramientas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que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les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faciliten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la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implementación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una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administración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electrónica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integral  y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que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permitan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asegurar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la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inalterabilidad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de los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datos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almacenados</a:t>
            </a:r>
            <a:r>
              <a:rPr lang="en-US" sz="2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 b="1"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75" y="925450"/>
            <a:ext cx="9465149" cy="60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/>
          <p:nvPr/>
        </p:nvSpPr>
        <p:spPr>
          <a:xfrm>
            <a:off x="214875" y="1138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Esquema Planteado</a:t>
            </a:r>
            <a:endParaRPr sz="3000" b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/>
        </p:nvSpPr>
        <p:spPr>
          <a:xfrm>
            <a:off x="214875" y="113875"/>
            <a:ext cx="9040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Nuevo Circuito</a:t>
            </a:r>
            <a:endParaRPr sz="3000" b="1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75" y="13009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95</Words>
  <Application>Microsoft Office PowerPoint</Application>
  <PresentationFormat>Personalizado</PresentationFormat>
  <Paragraphs>20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Notebook 4</dc:creator>
  <cp:lastModifiedBy>Notebook 4</cp:lastModifiedBy>
  <cp:revision>4</cp:revision>
  <dcterms:modified xsi:type="dcterms:W3CDTF">2019-08-30T18:53:21Z</dcterms:modified>
</cp:coreProperties>
</file>