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73" r:id="rId6"/>
    <p:sldId id="282" r:id="rId7"/>
    <p:sldId id="287" r:id="rId8"/>
    <p:sldId id="290" r:id="rId9"/>
    <p:sldId id="285" r:id="rId10"/>
    <p:sldId id="296" r:id="rId11"/>
    <p:sldId id="292" r:id="rId12"/>
    <p:sldId id="299" r:id="rId13"/>
    <p:sldId id="297" r:id="rId14"/>
    <p:sldId id="275" r:id="rId15"/>
    <p:sldId id="274" r:id="rId16"/>
    <p:sldId id="276" r:id="rId17"/>
    <p:sldId id="280" r:id="rId18"/>
    <p:sldId id="278" r:id="rId19"/>
    <p:sldId id="300" r:id="rId20"/>
    <p:sldId id="295" r:id="rId21"/>
    <p:sldId id="294" r:id="rId22"/>
    <p:sldId id="298" r:id="rId23"/>
    <p:sldId id="283" r:id="rId24"/>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55" autoAdjust="0"/>
    <p:restoredTop sz="94291" autoAdjust="0"/>
  </p:normalViewPr>
  <p:slideViewPr>
    <p:cSldViewPr snapToGrid="0" snapToObjects="1">
      <p:cViewPr varScale="1">
        <p:scale>
          <a:sx n="105" d="100"/>
          <a:sy n="105" d="100"/>
        </p:scale>
        <p:origin x="-312" y="-8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E:\Documentos\UADY\Reportes2016_2018_TablaPlana.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E:\Documentos\UADY\Reportes2016_2018_TablaPlana.xlsx" TargetMode="External"/><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s-MX"/>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Índice</a:t>
            </a:r>
            <a:r>
              <a:rPr lang="es-MX" baseline="0"/>
              <a:t> de servicios atendidos por tipo/año</a:t>
            </a:r>
            <a:endParaRPr lang="es-MX"/>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Hoja2!$M$28</c:f>
              <c:strCache>
                <c:ptCount val="1"/>
                <c:pt idx="0">
                  <c:v>Mesa de Servicios</c:v>
                </c:pt>
              </c:strCache>
            </c:strRef>
          </c:tx>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MX"/>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Hoja2!$N$27:$P$27</c:f>
              <c:strCache>
                <c:ptCount val="3"/>
                <c:pt idx="0">
                  <c:v>2016</c:v>
                </c:pt>
                <c:pt idx="1">
                  <c:v>2017</c:v>
                </c:pt>
                <c:pt idx="2">
                  <c:v>2018</c:v>
                </c:pt>
              </c:strCache>
            </c:strRef>
          </c:cat>
          <c:val>
            <c:numRef>
              <c:f>Hoja2!$N$28:$P$28</c:f>
              <c:numCache>
                <c:formatCode>0.00%</c:formatCode>
                <c:ptCount val="3"/>
                <c:pt idx="0">
                  <c:v>0.50624912231428165</c:v>
                </c:pt>
                <c:pt idx="1">
                  <c:v>0.57686420293024276</c:v>
                </c:pt>
                <c:pt idx="2">
                  <c:v>0.57607029733319737</c:v>
                </c:pt>
              </c:numCache>
            </c:numRef>
          </c:val>
          <c:extLst xmlns:c16r2="http://schemas.microsoft.com/office/drawing/2015/06/chart">
            <c:ext xmlns:c16="http://schemas.microsoft.com/office/drawing/2014/chart" uri="{C3380CC4-5D6E-409C-BE32-E72D297353CC}">
              <c16:uniqueId val="{00000000-04DC-4974-8260-153D04EAE2F2}"/>
            </c:ext>
          </c:extLst>
        </c:ser>
        <c:ser>
          <c:idx val="1"/>
          <c:order val="1"/>
          <c:tx>
            <c:strRef>
              <c:f>Hoja2!$M$29</c:f>
              <c:strCache>
                <c:ptCount val="1"/>
                <c:pt idx="0">
                  <c:v>Personal</c:v>
                </c:pt>
              </c:strCache>
            </c:strRef>
          </c:tx>
          <c:spPr>
            <a:solidFill>
              <a:schemeClr val="accent2"/>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MX"/>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Hoja2!$N$27:$P$27</c:f>
              <c:strCache>
                <c:ptCount val="3"/>
                <c:pt idx="0">
                  <c:v>2016</c:v>
                </c:pt>
                <c:pt idx="1">
                  <c:v>2017</c:v>
                </c:pt>
                <c:pt idx="2">
                  <c:v>2018</c:v>
                </c:pt>
              </c:strCache>
            </c:strRef>
          </c:cat>
          <c:val>
            <c:numRef>
              <c:f>Hoja2!$N$29:$P$29</c:f>
              <c:numCache>
                <c:formatCode>0.00%</c:formatCode>
                <c:ptCount val="3"/>
                <c:pt idx="0">
                  <c:v>0.4937508776857184</c:v>
                </c:pt>
                <c:pt idx="1">
                  <c:v>0.4231357970697574</c:v>
                </c:pt>
                <c:pt idx="2">
                  <c:v>0.42392970266680297</c:v>
                </c:pt>
              </c:numCache>
            </c:numRef>
          </c:val>
          <c:extLst xmlns:c16r2="http://schemas.microsoft.com/office/drawing/2015/06/chart">
            <c:ext xmlns:c16="http://schemas.microsoft.com/office/drawing/2014/chart" uri="{C3380CC4-5D6E-409C-BE32-E72D297353CC}">
              <c16:uniqueId val="{00000001-04DC-4974-8260-153D04EAE2F2}"/>
            </c:ext>
          </c:extLst>
        </c:ser>
        <c:dLbls/>
        <c:shape val="cylinder"/>
        <c:axId val="167107200"/>
        <c:axId val="167453056"/>
        <c:axId val="0"/>
      </c:bar3DChart>
      <c:catAx>
        <c:axId val="16710720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7453056"/>
        <c:crosses val="autoZero"/>
        <c:auto val="1"/>
        <c:lblAlgn val="ctr"/>
        <c:lblOffset val="100"/>
      </c:catAx>
      <c:valAx>
        <c:axId val="16745305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71072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chart>
  <c:spPr>
    <a:noFill/>
    <a:ln>
      <a:noFill/>
    </a:ln>
    <a:effectLst/>
  </c:spPr>
  <c:txPr>
    <a:bodyPr/>
    <a:lstStyle/>
    <a:p>
      <a:pPr>
        <a:defRPr/>
      </a:pPr>
      <a:endParaRPr lang="es-MX"/>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MX"/>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Índice de productividad por tipo/año</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percentStacked"/>
        <c:ser>
          <c:idx val="0"/>
          <c:order val="0"/>
          <c:tx>
            <c:strRef>
              <c:f>Hoja2!$M$21</c:f>
              <c:strCache>
                <c:ptCount val="1"/>
                <c:pt idx="0">
                  <c:v>Mesa de Servicios</c:v>
                </c:pt>
              </c:strCache>
            </c:strRef>
          </c:tx>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MX"/>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Hoja2!$N$20:$P$20</c:f>
              <c:strCache>
                <c:ptCount val="3"/>
                <c:pt idx="0">
                  <c:v>2016</c:v>
                </c:pt>
                <c:pt idx="1">
                  <c:v>2017</c:v>
                </c:pt>
                <c:pt idx="2">
                  <c:v>2018</c:v>
                </c:pt>
              </c:strCache>
            </c:strRef>
          </c:cat>
          <c:val>
            <c:numRef>
              <c:f>Hoja2!$N$21:$P$21</c:f>
              <c:numCache>
                <c:formatCode>0.00%</c:formatCode>
                <c:ptCount val="3"/>
                <c:pt idx="0">
                  <c:v>0.45047769936146731</c:v>
                </c:pt>
                <c:pt idx="1">
                  <c:v>0.48724786920221635</c:v>
                </c:pt>
                <c:pt idx="2">
                  <c:v>0.49422166949769486</c:v>
                </c:pt>
              </c:numCache>
            </c:numRef>
          </c:val>
          <c:extLst xmlns:c16r2="http://schemas.microsoft.com/office/drawing/2015/06/chart">
            <c:ext xmlns:c16="http://schemas.microsoft.com/office/drawing/2014/chart" uri="{C3380CC4-5D6E-409C-BE32-E72D297353CC}">
              <c16:uniqueId val="{00000000-6588-4D60-925E-661CBC0AD764}"/>
            </c:ext>
          </c:extLst>
        </c:ser>
        <c:ser>
          <c:idx val="1"/>
          <c:order val="1"/>
          <c:tx>
            <c:strRef>
              <c:f>Hoja2!$M$22</c:f>
              <c:strCache>
                <c:ptCount val="1"/>
                <c:pt idx="0">
                  <c:v>Personal</c:v>
                </c:pt>
              </c:strCache>
            </c:strRef>
          </c:tx>
          <c:spPr>
            <a:solidFill>
              <a:schemeClr val="accent2"/>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MX"/>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Hoja2!$N$20:$P$20</c:f>
              <c:strCache>
                <c:ptCount val="3"/>
                <c:pt idx="0">
                  <c:v>2016</c:v>
                </c:pt>
                <c:pt idx="1">
                  <c:v>2017</c:v>
                </c:pt>
                <c:pt idx="2">
                  <c:v>2018</c:v>
                </c:pt>
              </c:strCache>
            </c:strRef>
          </c:cat>
          <c:val>
            <c:numRef>
              <c:f>Hoja2!$N$22:$P$22</c:f>
              <c:numCache>
                <c:formatCode>0.00%</c:formatCode>
                <c:ptCount val="3"/>
                <c:pt idx="0">
                  <c:v>0.5495223006385328</c:v>
                </c:pt>
                <c:pt idx="1">
                  <c:v>0.51275213079778359</c:v>
                </c:pt>
                <c:pt idx="2">
                  <c:v>0.50577833050230525</c:v>
                </c:pt>
              </c:numCache>
            </c:numRef>
          </c:val>
          <c:extLst xmlns:c16r2="http://schemas.microsoft.com/office/drawing/2015/06/chart">
            <c:ext xmlns:c16="http://schemas.microsoft.com/office/drawing/2014/chart" uri="{C3380CC4-5D6E-409C-BE32-E72D297353CC}">
              <c16:uniqueId val="{00000001-6588-4D60-925E-661CBC0AD764}"/>
            </c:ext>
          </c:extLst>
        </c:ser>
        <c:dLbls/>
        <c:shape val="cylinder"/>
        <c:axId val="167862656"/>
        <c:axId val="167864192"/>
        <c:axId val="0"/>
      </c:bar3DChart>
      <c:catAx>
        <c:axId val="16786265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7864192"/>
        <c:crosses val="autoZero"/>
        <c:auto val="1"/>
        <c:lblAlgn val="ctr"/>
        <c:lblOffset val="100"/>
      </c:catAx>
      <c:valAx>
        <c:axId val="16786419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678626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chart>
  <c:spPr>
    <a:noFill/>
    <a:ln>
      <a:noFill/>
    </a:ln>
    <a:effectLst/>
  </c:spPr>
  <c:txPr>
    <a:bodyPr/>
    <a:lstStyle/>
    <a:p>
      <a:pPr>
        <a:defRPr/>
      </a:pPr>
      <a:endParaRPr lang="es-MX"/>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3EF57-9FEF-4B59-AA3F-F80E5312584E}" type="doc">
      <dgm:prSet loTypeId="urn:microsoft.com/office/officeart/2009/layout/CircleArrowProcess" loCatId="process" qsTypeId="urn:microsoft.com/office/officeart/2005/8/quickstyle/simple4" qsCatId="simple" csTypeId="urn:microsoft.com/office/officeart/2005/8/colors/colorful1#1" csCatId="colorful" phldr="1"/>
      <dgm:spPr/>
      <dgm:t>
        <a:bodyPr/>
        <a:lstStyle/>
        <a:p>
          <a:endParaRPr lang="es-MX"/>
        </a:p>
      </dgm:t>
    </dgm:pt>
    <dgm:pt modelId="{9B0459A7-5464-4A99-9183-F039A9D1F10D}">
      <dgm:prSet phldrT="[Texto]"/>
      <dgm:spPr/>
      <dgm:t>
        <a:bodyPr/>
        <a:lstStyle/>
        <a:p>
          <a:r>
            <a:rPr lang="es-MX" dirty="0"/>
            <a:t>Inducción (6 meses)</a:t>
          </a:r>
        </a:p>
      </dgm:t>
    </dgm:pt>
    <dgm:pt modelId="{FCFDE0FE-80C9-49EA-856B-701A18203A35}" type="parTrans" cxnId="{8F74A07E-2710-4F76-9EEC-AFEFBA041322}">
      <dgm:prSet/>
      <dgm:spPr/>
      <dgm:t>
        <a:bodyPr/>
        <a:lstStyle/>
        <a:p>
          <a:endParaRPr lang="es-MX"/>
        </a:p>
      </dgm:t>
    </dgm:pt>
    <dgm:pt modelId="{171CFFB4-F3FC-4028-A9DF-DA411A315086}" type="sibTrans" cxnId="{8F74A07E-2710-4F76-9EEC-AFEFBA041322}">
      <dgm:prSet/>
      <dgm:spPr/>
      <dgm:t>
        <a:bodyPr/>
        <a:lstStyle/>
        <a:p>
          <a:endParaRPr lang="es-MX"/>
        </a:p>
      </dgm:t>
    </dgm:pt>
    <dgm:pt modelId="{52B2A299-97B4-4A12-B622-48F006CA52C3}">
      <dgm:prSet phldrT="[Texto]"/>
      <dgm:spPr/>
      <dgm:t>
        <a:bodyPr/>
        <a:lstStyle/>
        <a:p>
          <a:r>
            <a:rPr lang="es-MX" dirty="0"/>
            <a:t>Mesa de Servicio</a:t>
          </a:r>
        </a:p>
        <a:p>
          <a:r>
            <a:rPr lang="es-MX" dirty="0"/>
            <a:t>(2 años)</a:t>
          </a:r>
        </a:p>
      </dgm:t>
    </dgm:pt>
    <dgm:pt modelId="{6F9608D5-8F0D-476F-A72C-0292DC49F023}" type="parTrans" cxnId="{3D2CACE1-504B-4CA6-AA7D-91F5989398D0}">
      <dgm:prSet/>
      <dgm:spPr/>
      <dgm:t>
        <a:bodyPr/>
        <a:lstStyle/>
        <a:p>
          <a:endParaRPr lang="es-MX"/>
        </a:p>
      </dgm:t>
    </dgm:pt>
    <dgm:pt modelId="{F3474C3B-1813-4260-9EE6-0B3755196F15}" type="sibTrans" cxnId="{3D2CACE1-504B-4CA6-AA7D-91F5989398D0}">
      <dgm:prSet/>
      <dgm:spPr/>
      <dgm:t>
        <a:bodyPr/>
        <a:lstStyle/>
        <a:p>
          <a:endParaRPr lang="es-MX"/>
        </a:p>
      </dgm:t>
    </dgm:pt>
    <dgm:pt modelId="{3C79E2BE-4A63-4294-A92C-63185EC7F09E}" type="pres">
      <dgm:prSet presAssocID="{5203EF57-9FEF-4B59-AA3F-F80E5312584E}" presName="Name0" presStyleCnt="0">
        <dgm:presLayoutVars>
          <dgm:chMax val="7"/>
          <dgm:chPref val="7"/>
          <dgm:dir/>
          <dgm:animLvl val="lvl"/>
        </dgm:presLayoutVars>
      </dgm:prSet>
      <dgm:spPr/>
      <dgm:t>
        <a:bodyPr/>
        <a:lstStyle/>
        <a:p>
          <a:endParaRPr lang="es-ES"/>
        </a:p>
      </dgm:t>
    </dgm:pt>
    <dgm:pt modelId="{424ACB53-6BD3-41CA-A036-13590F00B31A}" type="pres">
      <dgm:prSet presAssocID="{9B0459A7-5464-4A99-9183-F039A9D1F10D}" presName="Accent1" presStyleCnt="0"/>
      <dgm:spPr/>
    </dgm:pt>
    <dgm:pt modelId="{8FD7860A-DEF7-4EB9-A6D6-57E20C7CCE68}" type="pres">
      <dgm:prSet presAssocID="{9B0459A7-5464-4A99-9183-F039A9D1F10D}" presName="Accent" presStyleLbl="node1" presStyleIdx="0" presStyleCnt="2"/>
      <dgm:spPr/>
    </dgm:pt>
    <dgm:pt modelId="{4910A6D0-68FF-42A7-B34A-91E83D67A3F0}" type="pres">
      <dgm:prSet presAssocID="{9B0459A7-5464-4A99-9183-F039A9D1F10D}" presName="Parent1" presStyleLbl="revTx" presStyleIdx="0" presStyleCnt="2">
        <dgm:presLayoutVars>
          <dgm:chMax val="1"/>
          <dgm:chPref val="1"/>
          <dgm:bulletEnabled val="1"/>
        </dgm:presLayoutVars>
      </dgm:prSet>
      <dgm:spPr/>
      <dgm:t>
        <a:bodyPr/>
        <a:lstStyle/>
        <a:p>
          <a:endParaRPr lang="es-ES"/>
        </a:p>
      </dgm:t>
    </dgm:pt>
    <dgm:pt modelId="{F9AB6FFE-5EBB-4F19-B0AF-D072895D7790}" type="pres">
      <dgm:prSet presAssocID="{52B2A299-97B4-4A12-B622-48F006CA52C3}" presName="Accent2" presStyleCnt="0"/>
      <dgm:spPr/>
    </dgm:pt>
    <dgm:pt modelId="{61EF39D2-F051-4AF1-92E2-655C1EBF4E09}" type="pres">
      <dgm:prSet presAssocID="{52B2A299-97B4-4A12-B622-48F006CA52C3}" presName="Accent" presStyleLbl="node1" presStyleIdx="1" presStyleCnt="2"/>
      <dgm:spPr/>
    </dgm:pt>
    <dgm:pt modelId="{A4A7A65B-213C-40DF-ACFE-11638D34AD93}" type="pres">
      <dgm:prSet presAssocID="{52B2A299-97B4-4A12-B622-48F006CA52C3}" presName="Parent2" presStyleLbl="revTx" presStyleIdx="1" presStyleCnt="2">
        <dgm:presLayoutVars>
          <dgm:chMax val="1"/>
          <dgm:chPref val="1"/>
          <dgm:bulletEnabled val="1"/>
        </dgm:presLayoutVars>
      </dgm:prSet>
      <dgm:spPr/>
      <dgm:t>
        <a:bodyPr/>
        <a:lstStyle/>
        <a:p>
          <a:endParaRPr lang="es-ES"/>
        </a:p>
      </dgm:t>
    </dgm:pt>
  </dgm:ptLst>
  <dgm:cxnLst>
    <dgm:cxn modelId="{8E52B4B2-CD4E-4621-B971-A5549A8F2FA2}" type="presOf" srcId="{5203EF57-9FEF-4B59-AA3F-F80E5312584E}" destId="{3C79E2BE-4A63-4294-A92C-63185EC7F09E}" srcOrd="0" destOrd="0" presId="urn:microsoft.com/office/officeart/2009/layout/CircleArrowProcess"/>
    <dgm:cxn modelId="{3D2CACE1-504B-4CA6-AA7D-91F5989398D0}" srcId="{5203EF57-9FEF-4B59-AA3F-F80E5312584E}" destId="{52B2A299-97B4-4A12-B622-48F006CA52C3}" srcOrd="1" destOrd="0" parTransId="{6F9608D5-8F0D-476F-A72C-0292DC49F023}" sibTransId="{F3474C3B-1813-4260-9EE6-0B3755196F15}"/>
    <dgm:cxn modelId="{8F74A07E-2710-4F76-9EEC-AFEFBA041322}" srcId="{5203EF57-9FEF-4B59-AA3F-F80E5312584E}" destId="{9B0459A7-5464-4A99-9183-F039A9D1F10D}" srcOrd="0" destOrd="0" parTransId="{FCFDE0FE-80C9-49EA-856B-701A18203A35}" sibTransId="{171CFFB4-F3FC-4028-A9DF-DA411A315086}"/>
    <dgm:cxn modelId="{1D0384BC-F562-4AAB-8282-435F40E90A37}" type="presOf" srcId="{9B0459A7-5464-4A99-9183-F039A9D1F10D}" destId="{4910A6D0-68FF-42A7-B34A-91E83D67A3F0}" srcOrd="0" destOrd="0" presId="urn:microsoft.com/office/officeart/2009/layout/CircleArrowProcess"/>
    <dgm:cxn modelId="{5FBC66DA-210B-4C4A-8E75-2C9E93416ECB}" type="presOf" srcId="{52B2A299-97B4-4A12-B622-48F006CA52C3}" destId="{A4A7A65B-213C-40DF-ACFE-11638D34AD93}" srcOrd="0" destOrd="0" presId="urn:microsoft.com/office/officeart/2009/layout/CircleArrowProcess"/>
    <dgm:cxn modelId="{B34BBED6-ED31-4127-97FE-EE034A2F1AAC}" type="presParOf" srcId="{3C79E2BE-4A63-4294-A92C-63185EC7F09E}" destId="{424ACB53-6BD3-41CA-A036-13590F00B31A}" srcOrd="0" destOrd="0" presId="urn:microsoft.com/office/officeart/2009/layout/CircleArrowProcess"/>
    <dgm:cxn modelId="{43437295-0A9B-43ED-82FC-918C48E8A45D}" type="presParOf" srcId="{424ACB53-6BD3-41CA-A036-13590F00B31A}" destId="{8FD7860A-DEF7-4EB9-A6D6-57E20C7CCE68}" srcOrd="0" destOrd="0" presId="urn:microsoft.com/office/officeart/2009/layout/CircleArrowProcess"/>
    <dgm:cxn modelId="{B076CA15-4AC3-4BB6-973A-5B4403CC105E}" type="presParOf" srcId="{3C79E2BE-4A63-4294-A92C-63185EC7F09E}" destId="{4910A6D0-68FF-42A7-B34A-91E83D67A3F0}" srcOrd="1" destOrd="0" presId="urn:microsoft.com/office/officeart/2009/layout/CircleArrowProcess"/>
    <dgm:cxn modelId="{D380E7C6-3593-4C2E-819C-09FB6137F40C}" type="presParOf" srcId="{3C79E2BE-4A63-4294-A92C-63185EC7F09E}" destId="{F9AB6FFE-5EBB-4F19-B0AF-D072895D7790}" srcOrd="2" destOrd="0" presId="urn:microsoft.com/office/officeart/2009/layout/CircleArrowProcess"/>
    <dgm:cxn modelId="{6896CB06-4CB1-4EE3-8DCC-39B460F02A92}" type="presParOf" srcId="{F9AB6FFE-5EBB-4F19-B0AF-D072895D7790}" destId="{61EF39D2-F051-4AF1-92E2-655C1EBF4E09}" srcOrd="0" destOrd="0" presId="urn:microsoft.com/office/officeart/2009/layout/CircleArrowProcess"/>
    <dgm:cxn modelId="{DA13A389-E37B-4B10-AE13-13166B241AAB}" type="presParOf" srcId="{3C79E2BE-4A63-4294-A92C-63185EC7F09E}" destId="{A4A7A65B-213C-40DF-ACFE-11638D34AD93}" srcOrd="3"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03EF57-9FEF-4B59-AA3F-F80E5312584E}" type="doc">
      <dgm:prSet loTypeId="urn:microsoft.com/office/officeart/2009/layout/CircleArrowProcess" loCatId="process" qsTypeId="urn:microsoft.com/office/officeart/2005/8/quickstyle/simple4" qsCatId="simple" csTypeId="urn:microsoft.com/office/officeart/2005/8/colors/colorful1#2" csCatId="colorful" phldr="1"/>
      <dgm:spPr/>
      <dgm:t>
        <a:bodyPr/>
        <a:lstStyle/>
        <a:p>
          <a:endParaRPr lang="es-MX"/>
        </a:p>
      </dgm:t>
    </dgm:pt>
    <dgm:pt modelId="{9B0459A7-5464-4A99-9183-F039A9D1F10D}">
      <dgm:prSet phldrT="[Texto]"/>
      <dgm:spPr/>
      <dgm:t>
        <a:bodyPr/>
        <a:lstStyle/>
        <a:p>
          <a:r>
            <a:rPr lang="es-MX" dirty="0"/>
            <a:t>Evaluación (3 meses)</a:t>
          </a:r>
        </a:p>
      </dgm:t>
    </dgm:pt>
    <dgm:pt modelId="{FCFDE0FE-80C9-49EA-856B-701A18203A35}" type="parTrans" cxnId="{8F74A07E-2710-4F76-9EEC-AFEFBA041322}">
      <dgm:prSet/>
      <dgm:spPr/>
      <dgm:t>
        <a:bodyPr/>
        <a:lstStyle/>
        <a:p>
          <a:endParaRPr lang="es-MX"/>
        </a:p>
      </dgm:t>
    </dgm:pt>
    <dgm:pt modelId="{171CFFB4-F3FC-4028-A9DF-DA411A315086}" type="sibTrans" cxnId="{8F74A07E-2710-4F76-9EEC-AFEFBA041322}">
      <dgm:prSet/>
      <dgm:spPr/>
      <dgm:t>
        <a:bodyPr/>
        <a:lstStyle/>
        <a:p>
          <a:endParaRPr lang="es-MX"/>
        </a:p>
      </dgm:t>
    </dgm:pt>
    <dgm:pt modelId="{52B2A299-97B4-4A12-B622-48F006CA52C3}">
      <dgm:prSet phldrT="[Texto]"/>
      <dgm:spPr/>
      <dgm:t>
        <a:bodyPr/>
        <a:lstStyle/>
        <a:p>
          <a:r>
            <a:rPr lang="es-MX" dirty="0"/>
            <a:t>Mesa de Servicio</a:t>
          </a:r>
        </a:p>
        <a:p>
          <a:r>
            <a:rPr lang="es-MX" dirty="0"/>
            <a:t>(1 año)</a:t>
          </a:r>
        </a:p>
      </dgm:t>
    </dgm:pt>
    <dgm:pt modelId="{6F9608D5-8F0D-476F-A72C-0292DC49F023}" type="parTrans" cxnId="{3D2CACE1-504B-4CA6-AA7D-91F5989398D0}">
      <dgm:prSet/>
      <dgm:spPr/>
      <dgm:t>
        <a:bodyPr/>
        <a:lstStyle/>
        <a:p>
          <a:endParaRPr lang="es-MX"/>
        </a:p>
      </dgm:t>
    </dgm:pt>
    <dgm:pt modelId="{F3474C3B-1813-4260-9EE6-0B3755196F15}" type="sibTrans" cxnId="{3D2CACE1-504B-4CA6-AA7D-91F5989398D0}">
      <dgm:prSet/>
      <dgm:spPr/>
      <dgm:t>
        <a:bodyPr/>
        <a:lstStyle/>
        <a:p>
          <a:endParaRPr lang="es-MX"/>
        </a:p>
      </dgm:t>
    </dgm:pt>
    <dgm:pt modelId="{12058FD4-AB80-4DF8-9A36-C22B48264214}">
      <dgm:prSet phldrT="[Texto]"/>
      <dgm:spPr/>
      <dgm:t>
        <a:bodyPr/>
        <a:lstStyle/>
        <a:p>
          <a:r>
            <a:rPr lang="es-MX" dirty="0"/>
            <a:t>Tutor Técnico  (1 año)</a:t>
          </a:r>
        </a:p>
      </dgm:t>
    </dgm:pt>
    <dgm:pt modelId="{D1D4ABC3-8DEB-4873-84D1-6FE2DBD2E646}" type="parTrans" cxnId="{0166F562-DEC5-4AB5-8F2A-78091A71EEA9}">
      <dgm:prSet/>
      <dgm:spPr/>
      <dgm:t>
        <a:bodyPr/>
        <a:lstStyle/>
        <a:p>
          <a:endParaRPr lang="es-MX"/>
        </a:p>
      </dgm:t>
    </dgm:pt>
    <dgm:pt modelId="{01791907-A0DE-4C7D-83BC-9432EB534399}" type="sibTrans" cxnId="{0166F562-DEC5-4AB5-8F2A-78091A71EEA9}">
      <dgm:prSet/>
      <dgm:spPr/>
      <dgm:t>
        <a:bodyPr/>
        <a:lstStyle/>
        <a:p>
          <a:endParaRPr lang="es-MX"/>
        </a:p>
      </dgm:t>
    </dgm:pt>
    <dgm:pt modelId="{3C79E2BE-4A63-4294-A92C-63185EC7F09E}" type="pres">
      <dgm:prSet presAssocID="{5203EF57-9FEF-4B59-AA3F-F80E5312584E}" presName="Name0" presStyleCnt="0">
        <dgm:presLayoutVars>
          <dgm:chMax val="7"/>
          <dgm:chPref val="7"/>
          <dgm:dir/>
          <dgm:animLvl val="lvl"/>
        </dgm:presLayoutVars>
      </dgm:prSet>
      <dgm:spPr/>
      <dgm:t>
        <a:bodyPr/>
        <a:lstStyle/>
        <a:p>
          <a:endParaRPr lang="es-ES"/>
        </a:p>
      </dgm:t>
    </dgm:pt>
    <dgm:pt modelId="{424ACB53-6BD3-41CA-A036-13590F00B31A}" type="pres">
      <dgm:prSet presAssocID="{9B0459A7-5464-4A99-9183-F039A9D1F10D}" presName="Accent1" presStyleCnt="0"/>
      <dgm:spPr/>
    </dgm:pt>
    <dgm:pt modelId="{8FD7860A-DEF7-4EB9-A6D6-57E20C7CCE68}" type="pres">
      <dgm:prSet presAssocID="{9B0459A7-5464-4A99-9183-F039A9D1F10D}" presName="Accent" presStyleLbl="node1" presStyleIdx="0" presStyleCnt="3" custLinFactNeighborX="1626"/>
      <dgm:spPr/>
    </dgm:pt>
    <dgm:pt modelId="{4910A6D0-68FF-42A7-B34A-91E83D67A3F0}" type="pres">
      <dgm:prSet presAssocID="{9B0459A7-5464-4A99-9183-F039A9D1F10D}" presName="Parent1" presStyleLbl="revTx" presStyleIdx="0" presStyleCnt="3">
        <dgm:presLayoutVars>
          <dgm:chMax val="1"/>
          <dgm:chPref val="1"/>
          <dgm:bulletEnabled val="1"/>
        </dgm:presLayoutVars>
      </dgm:prSet>
      <dgm:spPr/>
      <dgm:t>
        <a:bodyPr/>
        <a:lstStyle/>
        <a:p>
          <a:endParaRPr lang="es-ES"/>
        </a:p>
      </dgm:t>
    </dgm:pt>
    <dgm:pt modelId="{F9AB6FFE-5EBB-4F19-B0AF-D072895D7790}" type="pres">
      <dgm:prSet presAssocID="{52B2A299-97B4-4A12-B622-48F006CA52C3}" presName="Accent2" presStyleCnt="0"/>
      <dgm:spPr/>
    </dgm:pt>
    <dgm:pt modelId="{61EF39D2-F051-4AF1-92E2-655C1EBF4E09}" type="pres">
      <dgm:prSet presAssocID="{52B2A299-97B4-4A12-B622-48F006CA52C3}" presName="Accent" presStyleLbl="node1" presStyleIdx="1" presStyleCnt="3"/>
      <dgm:spPr/>
    </dgm:pt>
    <dgm:pt modelId="{A4A7A65B-213C-40DF-ACFE-11638D34AD93}" type="pres">
      <dgm:prSet presAssocID="{52B2A299-97B4-4A12-B622-48F006CA52C3}" presName="Parent2" presStyleLbl="revTx" presStyleIdx="1" presStyleCnt="3">
        <dgm:presLayoutVars>
          <dgm:chMax val="1"/>
          <dgm:chPref val="1"/>
          <dgm:bulletEnabled val="1"/>
        </dgm:presLayoutVars>
      </dgm:prSet>
      <dgm:spPr/>
      <dgm:t>
        <a:bodyPr/>
        <a:lstStyle/>
        <a:p>
          <a:endParaRPr lang="es-ES"/>
        </a:p>
      </dgm:t>
    </dgm:pt>
    <dgm:pt modelId="{AB3A5415-C37F-4C33-AAB2-88D7FD491DAA}" type="pres">
      <dgm:prSet presAssocID="{12058FD4-AB80-4DF8-9A36-C22B48264214}" presName="Accent3" presStyleCnt="0"/>
      <dgm:spPr/>
    </dgm:pt>
    <dgm:pt modelId="{2F81859E-3552-4173-B6C2-79CDAF0C85C5}" type="pres">
      <dgm:prSet presAssocID="{12058FD4-AB80-4DF8-9A36-C22B48264214}" presName="Accent" presStyleLbl="node1" presStyleIdx="2" presStyleCnt="3"/>
      <dgm:spPr/>
    </dgm:pt>
    <dgm:pt modelId="{D1E5EB2E-370A-4ABC-A0C3-AAE27F96E99C}" type="pres">
      <dgm:prSet presAssocID="{12058FD4-AB80-4DF8-9A36-C22B48264214}" presName="Parent3" presStyleLbl="revTx" presStyleIdx="2" presStyleCnt="3">
        <dgm:presLayoutVars>
          <dgm:chMax val="1"/>
          <dgm:chPref val="1"/>
          <dgm:bulletEnabled val="1"/>
        </dgm:presLayoutVars>
      </dgm:prSet>
      <dgm:spPr/>
      <dgm:t>
        <a:bodyPr/>
        <a:lstStyle/>
        <a:p>
          <a:endParaRPr lang="es-ES"/>
        </a:p>
      </dgm:t>
    </dgm:pt>
  </dgm:ptLst>
  <dgm:cxnLst>
    <dgm:cxn modelId="{8E52B4B2-CD4E-4621-B971-A5549A8F2FA2}" type="presOf" srcId="{5203EF57-9FEF-4B59-AA3F-F80E5312584E}" destId="{3C79E2BE-4A63-4294-A92C-63185EC7F09E}" srcOrd="0" destOrd="0" presId="urn:microsoft.com/office/officeart/2009/layout/CircleArrowProcess"/>
    <dgm:cxn modelId="{3D2CACE1-504B-4CA6-AA7D-91F5989398D0}" srcId="{5203EF57-9FEF-4B59-AA3F-F80E5312584E}" destId="{52B2A299-97B4-4A12-B622-48F006CA52C3}" srcOrd="1" destOrd="0" parTransId="{6F9608D5-8F0D-476F-A72C-0292DC49F023}" sibTransId="{F3474C3B-1813-4260-9EE6-0B3755196F15}"/>
    <dgm:cxn modelId="{EB97091A-98EC-47BA-8110-2C32D0D53095}" type="presOf" srcId="{12058FD4-AB80-4DF8-9A36-C22B48264214}" destId="{D1E5EB2E-370A-4ABC-A0C3-AAE27F96E99C}" srcOrd="0" destOrd="0" presId="urn:microsoft.com/office/officeart/2009/layout/CircleArrowProcess"/>
    <dgm:cxn modelId="{0166F562-DEC5-4AB5-8F2A-78091A71EEA9}" srcId="{5203EF57-9FEF-4B59-AA3F-F80E5312584E}" destId="{12058FD4-AB80-4DF8-9A36-C22B48264214}" srcOrd="2" destOrd="0" parTransId="{D1D4ABC3-8DEB-4873-84D1-6FE2DBD2E646}" sibTransId="{01791907-A0DE-4C7D-83BC-9432EB534399}"/>
    <dgm:cxn modelId="{8F74A07E-2710-4F76-9EEC-AFEFBA041322}" srcId="{5203EF57-9FEF-4B59-AA3F-F80E5312584E}" destId="{9B0459A7-5464-4A99-9183-F039A9D1F10D}" srcOrd="0" destOrd="0" parTransId="{FCFDE0FE-80C9-49EA-856B-701A18203A35}" sibTransId="{171CFFB4-F3FC-4028-A9DF-DA411A315086}"/>
    <dgm:cxn modelId="{1D0384BC-F562-4AAB-8282-435F40E90A37}" type="presOf" srcId="{9B0459A7-5464-4A99-9183-F039A9D1F10D}" destId="{4910A6D0-68FF-42A7-B34A-91E83D67A3F0}" srcOrd="0" destOrd="0" presId="urn:microsoft.com/office/officeart/2009/layout/CircleArrowProcess"/>
    <dgm:cxn modelId="{5FBC66DA-210B-4C4A-8E75-2C9E93416ECB}" type="presOf" srcId="{52B2A299-97B4-4A12-B622-48F006CA52C3}" destId="{A4A7A65B-213C-40DF-ACFE-11638D34AD93}" srcOrd="0" destOrd="0" presId="urn:microsoft.com/office/officeart/2009/layout/CircleArrowProcess"/>
    <dgm:cxn modelId="{B34BBED6-ED31-4127-97FE-EE034A2F1AAC}" type="presParOf" srcId="{3C79E2BE-4A63-4294-A92C-63185EC7F09E}" destId="{424ACB53-6BD3-41CA-A036-13590F00B31A}" srcOrd="0" destOrd="0" presId="urn:microsoft.com/office/officeart/2009/layout/CircleArrowProcess"/>
    <dgm:cxn modelId="{43437295-0A9B-43ED-82FC-918C48E8A45D}" type="presParOf" srcId="{424ACB53-6BD3-41CA-A036-13590F00B31A}" destId="{8FD7860A-DEF7-4EB9-A6D6-57E20C7CCE68}" srcOrd="0" destOrd="0" presId="urn:microsoft.com/office/officeart/2009/layout/CircleArrowProcess"/>
    <dgm:cxn modelId="{B076CA15-4AC3-4BB6-973A-5B4403CC105E}" type="presParOf" srcId="{3C79E2BE-4A63-4294-A92C-63185EC7F09E}" destId="{4910A6D0-68FF-42A7-B34A-91E83D67A3F0}" srcOrd="1" destOrd="0" presId="urn:microsoft.com/office/officeart/2009/layout/CircleArrowProcess"/>
    <dgm:cxn modelId="{D380E7C6-3593-4C2E-819C-09FB6137F40C}" type="presParOf" srcId="{3C79E2BE-4A63-4294-A92C-63185EC7F09E}" destId="{F9AB6FFE-5EBB-4F19-B0AF-D072895D7790}" srcOrd="2" destOrd="0" presId="urn:microsoft.com/office/officeart/2009/layout/CircleArrowProcess"/>
    <dgm:cxn modelId="{6896CB06-4CB1-4EE3-8DCC-39B460F02A92}" type="presParOf" srcId="{F9AB6FFE-5EBB-4F19-B0AF-D072895D7790}" destId="{61EF39D2-F051-4AF1-92E2-655C1EBF4E09}" srcOrd="0" destOrd="0" presId="urn:microsoft.com/office/officeart/2009/layout/CircleArrowProcess"/>
    <dgm:cxn modelId="{DA13A389-E37B-4B10-AE13-13166B241AAB}" type="presParOf" srcId="{3C79E2BE-4A63-4294-A92C-63185EC7F09E}" destId="{A4A7A65B-213C-40DF-ACFE-11638D34AD93}" srcOrd="3" destOrd="0" presId="urn:microsoft.com/office/officeart/2009/layout/CircleArrowProcess"/>
    <dgm:cxn modelId="{2A558FAE-703B-41A4-A416-1F730597F7B7}" type="presParOf" srcId="{3C79E2BE-4A63-4294-A92C-63185EC7F09E}" destId="{AB3A5415-C37F-4C33-AAB2-88D7FD491DAA}" srcOrd="4" destOrd="0" presId="urn:microsoft.com/office/officeart/2009/layout/CircleArrowProcess"/>
    <dgm:cxn modelId="{E86D77B0-A555-4CC0-94BB-1BA5702BA2DD}" type="presParOf" srcId="{AB3A5415-C37F-4C33-AAB2-88D7FD491DAA}" destId="{2F81859E-3552-4173-B6C2-79CDAF0C85C5}" srcOrd="0" destOrd="0" presId="urn:microsoft.com/office/officeart/2009/layout/CircleArrowProcess"/>
    <dgm:cxn modelId="{03C7ED6F-6816-41E1-818B-11EB42FA54DF}" type="presParOf" srcId="{3C79E2BE-4A63-4294-A92C-63185EC7F09E}" destId="{D1E5EB2E-370A-4ABC-A0C3-AAE27F96E99C}" srcOrd="5" destOrd="0" presId="urn:microsoft.com/office/officeart/2009/layout/CircleArrowProcess"/>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03EF57-9FEF-4B59-AA3F-F80E5312584E}" type="doc">
      <dgm:prSet loTypeId="urn:microsoft.com/office/officeart/2009/layout/CircleArrowProcess" loCatId="process" qsTypeId="urn:microsoft.com/office/officeart/2005/8/quickstyle/simple4" qsCatId="simple" csTypeId="urn:microsoft.com/office/officeart/2005/8/colors/colorful1#3" csCatId="colorful" phldr="1"/>
      <dgm:spPr/>
      <dgm:t>
        <a:bodyPr/>
        <a:lstStyle/>
        <a:p>
          <a:endParaRPr lang="es-MX"/>
        </a:p>
      </dgm:t>
    </dgm:pt>
    <dgm:pt modelId="{9B0459A7-5464-4A99-9183-F039A9D1F10D}">
      <dgm:prSet phldrT="[Texto]"/>
      <dgm:spPr/>
      <dgm:t>
        <a:bodyPr/>
        <a:lstStyle/>
        <a:p>
          <a:r>
            <a:rPr lang="es-MX" dirty="0"/>
            <a:t>Evaluación (1 mes)</a:t>
          </a:r>
        </a:p>
      </dgm:t>
    </dgm:pt>
    <dgm:pt modelId="{FCFDE0FE-80C9-49EA-856B-701A18203A35}" type="parTrans" cxnId="{8F74A07E-2710-4F76-9EEC-AFEFBA041322}">
      <dgm:prSet/>
      <dgm:spPr/>
      <dgm:t>
        <a:bodyPr/>
        <a:lstStyle/>
        <a:p>
          <a:endParaRPr lang="es-MX"/>
        </a:p>
      </dgm:t>
    </dgm:pt>
    <dgm:pt modelId="{171CFFB4-F3FC-4028-A9DF-DA411A315086}" type="sibTrans" cxnId="{8F74A07E-2710-4F76-9EEC-AFEFBA041322}">
      <dgm:prSet/>
      <dgm:spPr/>
      <dgm:t>
        <a:bodyPr/>
        <a:lstStyle/>
        <a:p>
          <a:endParaRPr lang="es-MX"/>
        </a:p>
      </dgm:t>
    </dgm:pt>
    <dgm:pt modelId="{52B2A299-97B4-4A12-B622-48F006CA52C3}">
      <dgm:prSet phldrT="[Texto]"/>
      <dgm:spPr/>
      <dgm:t>
        <a:bodyPr/>
        <a:lstStyle/>
        <a:p>
          <a:r>
            <a:rPr lang="es-MX" dirty="0"/>
            <a:t>Mesa de Servicio</a:t>
          </a:r>
        </a:p>
        <a:p>
          <a:r>
            <a:rPr lang="es-MX" dirty="0"/>
            <a:t>(6 meses)</a:t>
          </a:r>
        </a:p>
      </dgm:t>
    </dgm:pt>
    <dgm:pt modelId="{6F9608D5-8F0D-476F-A72C-0292DC49F023}" type="parTrans" cxnId="{3D2CACE1-504B-4CA6-AA7D-91F5989398D0}">
      <dgm:prSet/>
      <dgm:spPr/>
      <dgm:t>
        <a:bodyPr/>
        <a:lstStyle/>
        <a:p>
          <a:endParaRPr lang="es-MX"/>
        </a:p>
      </dgm:t>
    </dgm:pt>
    <dgm:pt modelId="{F3474C3B-1813-4260-9EE6-0B3755196F15}" type="sibTrans" cxnId="{3D2CACE1-504B-4CA6-AA7D-91F5989398D0}">
      <dgm:prSet/>
      <dgm:spPr/>
      <dgm:t>
        <a:bodyPr/>
        <a:lstStyle/>
        <a:p>
          <a:endParaRPr lang="es-MX"/>
        </a:p>
      </dgm:t>
    </dgm:pt>
    <dgm:pt modelId="{12058FD4-AB80-4DF8-9A36-C22B48264214}">
      <dgm:prSet phldrT="[Texto]"/>
      <dgm:spPr/>
      <dgm:t>
        <a:bodyPr/>
        <a:lstStyle/>
        <a:p>
          <a:r>
            <a:rPr lang="es-MX" dirty="0"/>
            <a:t>Tutor Técnico  (1.5 años)</a:t>
          </a:r>
        </a:p>
      </dgm:t>
    </dgm:pt>
    <dgm:pt modelId="{D1D4ABC3-8DEB-4873-84D1-6FE2DBD2E646}" type="parTrans" cxnId="{0166F562-DEC5-4AB5-8F2A-78091A71EEA9}">
      <dgm:prSet/>
      <dgm:spPr/>
      <dgm:t>
        <a:bodyPr/>
        <a:lstStyle/>
        <a:p>
          <a:endParaRPr lang="es-MX"/>
        </a:p>
      </dgm:t>
    </dgm:pt>
    <dgm:pt modelId="{01791907-A0DE-4C7D-83BC-9432EB534399}" type="sibTrans" cxnId="{0166F562-DEC5-4AB5-8F2A-78091A71EEA9}">
      <dgm:prSet/>
      <dgm:spPr/>
      <dgm:t>
        <a:bodyPr/>
        <a:lstStyle/>
        <a:p>
          <a:endParaRPr lang="es-MX"/>
        </a:p>
      </dgm:t>
    </dgm:pt>
    <dgm:pt modelId="{3C79E2BE-4A63-4294-A92C-63185EC7F09E}" type="pres">
      <dgm:prSet presAssocID="{5203EF57-9FEF-4B59-AA3F-F80E5312584E}" presName="Name0" presStyleCnt="0">
        <dgm:presLayoutVars>
          <dgm:chMax val="7"/>
          <dgm:chPref val="7"/>
          <dgm:dir/>
          <dgm:animLvl val="lvl"/>
        </dgm:presLayoutVars>
      </dgm:prSet>
      <dgm:spPr/>
      <dgm:t>
        <a:bodyPr/>
        <a:lstStyle/>
        <a:p>
          <a:endParaRPr lang="es-ES"/>
        </a:p>
      </dgm:t>
    </dgm:pt>
    <dgm:pt modelId="{424ACB53-6BD3-41CA-A036-13590F00B31A}" type="pres">
      <dgm:prSet presAssocID="{9B0459A7-5464-4A99-9183-F039A9D1F10D}" presName="Accent1" presStyleCnt="0"/>
      <dgm:spPr/>
    </dgm:pt>
    <dgm:pt modelId="{8FD7860A-DEF7-4EB9-A6D6-57E20C7CCE68}" type="pres">
      <dgm:prSet presAssocID="{9B0459A7-5464-4A99-9183-F039A9D1F10D}" presName="Accent" presStyleLbl="node1" presStyleIdx="0" presStyleCnt="3"/>
      <dgm:spPr/>
    </dgm:pt>
    <dgm:pt modelId="{4910A6D0-68FF-42A7-B34A-91E83D67A3F0}" type="pres">
      <dgm:prSet presAssocID="{9B0459A7-5464-4A99-9183-F039A9D1F10D}" presName="Parent1" presStyleLbl="revTx" presStyleIdx="0" presStyleCnt="3">
        <dgm:presLayoutVars>
          <dgm:chMax val="1"/>
          <dgm:chPref val="1"/>
          <dgm:bulletEnabled val="1"/>
        </dgm:presLayoutVars>
      </dgm:prSet>
      <dgm:spPr/>
      <dgm:t>
        <a:bodyPr/>
        <a:lstStyle/>
        <a:p>
          <a:endParaRPr lang="es-ES"/>
        </a:p>
      </dgm:t>
    </dgm:pt>
    <dgm:pt modelId="{F9AB6FFE-5EBB-4F19-B0AF-D072895D7790}" type="pres">
      <dgm:prSet presAssocID="{52B2A299-97B4-4A12-B622-48F006CA52C3}" presName="Accent2" presStyleCnt="0"/>
      <dgm:spPr/>
    </dgm:pt>
    <dgm:pt modelId="{61EF39D2-F051-4AF1-92E2-655C1EBF4E09}" type="pres">
      <dgm:prSet presAssocID="{52B2A299-97B4-4A12-B622-48F006CA52C3}" presName="Accent" presStyleLbl="node1" presStyleIdx="1" presStyleCnt="3"/>
      <dgm:spPr/>
    </dgm:pt>
    <dgm:pt modelId="{A4A7A65B-213C-40DF-ACFE-11638D34AD93}" type="pres">
      <dgm:prSet presAssocID="{52B2A299-97B4-4A12-B622-48F006CA52C3}" presName="Parent2" presStyleLbl="revTx" presStyleIdx="1" presStyleCnt="3">
        <dgm:presLayoutVars>
          <dgm:chMax val="1"/>
          <dgm:chPref val="1"/>
          <dgm:bulletEnabled val="1"/>
        </dgm:presLayoutVars>
      </dgm:prSet>
      <dgm:spPr/>
      <dgm:t>
        <a:bodyPr/>
        <a:lstStyle/>
        <a:p>
          <a:endParaRPr lang="es-ES"/>
        </a:p>
      </dgm:t>
    </dgm:pt>
    <dgm:pt modelId="{AB3A5415-C37F-4C33-AAB2-88D7FD491DAA}" type="pres">
      <dgm:prSet presAssocID="{12058FD4-AB80-4DF8-9A36-C22B48264214}" presName="Accent3" presStyleCnt="0"/>
      <dgm:spPr/>
    </dgm:pt>
    <dgm:pt modelId="{2F81859E-3552-4173-B6C2-79CDAF0C85C5}" type="pres">
      <dgm:prSet presAssocID="{12058FD4-AB80-4DF8-9A36-C22B48264214}" presName="Accent" presStyleLbl="node1" presStyleIdx="2" presStyleCnt="3"/>
      <dgm:spPr/>
    </dgm:pt>
    <dgm:pt modelId="{D1E5EB2E-370A-4ABC-A0C3-AAE27F96E99C}" type="pres">
      <dgm:prSet presAssocID="{12058FD4-AB80-4DF8-9A36-C22B48264214}" presName="Parent3" presStyleLbl="revTx" presStyleIdx="2" presStyleCnt="3">
        <dgm:presLayoutVars>
          <dgm:chMax val="1"/>
          <dgm:chPref val="1"/>
          <dgm:bulletEnabled val="1"/>
        </dgm:presLayoutVars>
      </dgm:prSet>
      <dgm:spPr/>
      <dgm:t>
        <a:bodyPr/>
        <a:lstStyle/>
        <a:p>
          <a:endParaRPr lang="es-ES"/>
        </a:p>
      </dgm:t>
    </dgm:pt>
  </dgm:ptLst>
  <dgm:cxnLst>
    <dgm:cxn modelId="{8E52B4B2-CD4E-4621-B971-A5549A8F2FA2}" type="presOf" srcId="{5203EF57-9FEF-4B59-AA3F-F80E5312584E}" destId="{3C79E2BE-4A63-4294-A92C-63185EC7F09E}" srcOrd="0" destOrd="0" presId="urn:microsoft.com/office/officeart/2009/layout/CircleArrowProcess"/>
    <dgm:cxn modelId="{3D2CACE1-504B-4CA6-AA7D-91F5989398D0}" srcId="{5203EF57-9FEF-4B59-AA3F-F80E5312584E}" destId="{52B2A299-97B4-4A12-B622-48F006CA52C3}" srcOrd="1" destOrd="0" parTransId="{6F9608D5-8F0D-476F-A72C-0292DC49F023}" sibTransId="{F3474C3B-1813-4260-9EE6-0B3755196F15}"/>
    <dgm:cxn modelId="{EB97091A-98EC-47BA-8110-2C32D0D53095}" type="presOf" srcId="{12058FD4-AB80-4DF8-9A36-C22B48264214}" destId="{D1E5EB2E-370A-4ABC-A0C3-AAE27F96E99C}" srcOrd="0" destOrd="0" presId="urn:microsoft.com/office/officeart/2009/layout/CircleArrowProcess"/>
    <dgm:cxn modelId="{0166F562-DEC5-4AB5-8F2A-78091A71EEA9}" srcId="{5203EF57-9FEF-4B59-AA3F-F80E5312584E}" destId="{12058FD4-AB80-4DF8-9A36-C22B48264214}" srcOrd="2" destOrd="0" parTransId="{D1D4ABC3-8DEB-4873-84D1-6FE2DBD2E646}" sibTransId="{01791907-A0DE-4C7D-83BC-9432EB534399}"/>
    <dgm:cxn modelId="{8F74A07E-2710-4F76-9EEC-AFEFBA041322}" srcId="{5203EF57-9FEF-4B59-AA3F-F80E5312584E}" destId="{9B0459A7-5464-4A99-9183-F039A9D1F10D}" srcOrd="0" destOrd="0" parTransId="{FCFDE0FE-80C9-49EA-856B-701A18203A35}" sibTransId="{171CFFB4-F3FC-4028-A9DF-DA411A315086}"/>
    <dgm:cxn modelId="{1D0384BC-F562-4AAB-8282-435F40E90A37}" type="presOf" srcId="{9B0459A7-5464-4A99-9183-F039A9D1F10D}" destId="{4910A6D0-68FF-42A7-B34A-91E83D67A3F0}" srcOrd="0" destOrd="0" presId="urn:microsoft.com/office/officeart/2009/layout/CircleArrowProcess"/>
    <dgm:cxn modelId="{5FBC66DA-210B-4C4A-8E75-2C9E93416ECB}" type="presOf" srcId="{52B2A299-97B4-4A12-B622-48F006CA52C3}" destId="{A4A7A65B-213C-40DF-ACFE-11638D34AD93}" srcOrd="0" destOrd="0" presId="urn:microsoft.com/office/officeart/2009/layout/CircleArrowProcess"/>
    <dgm:cxn modelId="{B34BBED6-ED31-4127-97FE-EE034A2F1AAC}" type="presParOf" srcId="{3C79E2BE-4A63-4294-A92C-63185EC7F09E}" destId="{424ACB53-6BD3-41CA-A036-13590F00B31A}" srcOrd="0" destOrd="0" presId="urn:microsoft.com/office/officeart/2009/layout/CircleArrowProcess"/>
    <dgm:cxn modelId="{43437295-0A9B-43ED-82FC-918C48E8A45D}" type="presParOf" srcId="{424ACB53-6BD3-41CA-A036-13590F00B31A}" destId="{8FD7860A-DEF7-4EB9-A6D6-57E20C7CCE68}" srcOrd="0" destOrd="0" presId="urn:microsoft.com/office/officeart/2009/layout/CircleArrowProcess"/>
    <dgm:cxn modelId="{B076CA15-4AC3-4BB6-973A-5B4403CC105E}" type="presParOf" srcId="{3C79E2BE-4A63-4294-A92C-63185EC7F09E}" destId="{4910A6D0-68FF-42A7-B34A-91E83D67A3F0}" srcOrd="1" destOrd="0" presId="urn:microsoft.com/office/officeart/2009/layout/CircleArrowProcess"/>
    <dgm:cxn modelId="{D380E7C6-3593-4C2E-819C-09FB6137F40C}" type="presParOf" srcId="{3C79E2BE-4A63-4294-A92C-63185EC7F09E}" destId="{F9AB6FFE-5EBB-4F19-B0AF-D072895D7790}" srcOrd="2" destOrd="0" presId="urn:microsoft.com/office/officeart/2009/layout/CircleArrowProcess"/>
    <dgm:cxn modelId="{6896CB06-4CB1-4EE3-8DCC-39B460F02A92}" type="presParOf" srcId="{F9AB6FFE-5EBB-4F19-B0AF-D072895D7790}" destId="{61EF39D2-F051-4AF1-92E2-655C1EBF4E09}" srcOrd="0" destOrd="0" presId="urn:microsoft.com/office/officeart/2009/layout/CircleArrowProcess"/>
    <dgm:cxn modelId="{DA13A389-E37B-4B10-AE13-13166B241AAB}" type="presParOf" srcId="{3C79E2BE-4A63-4294-A92C-63185EC7F09E}" destId="{A4A7A65B-213C-40DF-ACFE-11638D34AD93}" srcOrd="3" destOrd="0" presId="urn:microsoft.com/office/officeart/2009/layout/CircleArrowProcess"/>
    <dgm:cxn modelId="{2A558FAE-703B-41A4-A416-1F730597F7B7}" type="presParOf" srcId="{3C79E2BE-4A63-4294-A92C-63185EC7F09E}" destId="{AB3A5415-C37F-4C33-AAB2-88D7FD491DAA}" srcOrd="4" destOrd="0" presId="urn:microsoft.com/office/officeart/2009/layout/CircleArrowProcess"/>
    <dgm:cxn modelId="{E86D77B0-A555-4CC0-94BB-1BA5702BA2DD}" type="presParOf" srcId="{AB3A5415-C37F-4C33-AAB2-88D7FD491DAA}" destId="{2F81859E-3552-4173-B6C2-79CDAF0C85C5}" srcOrd="0" destOrd="0" presId="urn:microsoft.com/office/officeart/2009/layout/CircleArrowProcess"/>
    <dgm:cxn modelId="{03C7ED6F-6816-41E1-818B-11EB42FA54DF}" type="presParOf" srcId="{3C79E2BE-4A63-4294-A92C-63185EC7F09E}" destId="{D1E5EB2E-370A-4ABC-A0C3-AAE27F96E99C}" srcOrd="5" destOrd="0" presId="urn:microsoft.com/office/officeart/2009/layout/CircleArrowProcess"/>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03EF57-9FEF-4B59-AA3F-F80E5312584E}" type="doc">
      <dgm:prSet loTypeId="urn:microsoft.com/office/officeart/2009/layout/CircleArrowProcess" loCatId="process" qsTypeId="urn:microsoft.com/office/officeart/2005/8/quickstyle/simple4" qsCatId="simple" csTypeId="urn:microsoft.com/office/officeart/2005/8/colors/colorful1#4" csCatId="colorful" phldr="1"/>
      <dgm:spPr/>
      <dgm:t>
        <a:bodyPr/>
        <a:lstStyle/>
        <a:p>
          <a:endParaRPr lang="es-MX"/>
        </a:p>
      </dgm:t>
    </dgm:pt>
    <dgm:pt modelId="{9B0459A7-5464-4A99-9183-F039A9D1F10D}">
      <dgm:prSet phldrT="[Texto]"/>
      <dgm:spPr/>
      <dgm:t>
        <a:bodyPr/>
        <a:lstStyle/>
        <a:p>
          <a:r>
            <a:rPr lang="es-MX" dirty="0"/>
            <a:t>Evaluación (1 mes)</a:t>
          </a:r>
        </a:p>
      </dgm:t>
    </dgm:pt>
    <dgm:pt modelId="{FCFDE0FE-80C9-49EA-856B-701A18203A35}" type="parTrans" cxnId="{8F74A07E-2710-4F76-9EEC-AFEFBA041322}">
      <dgm:prSet/>
      <dgm:spPr/>
      <dgm:t>
        <a:bodyPr/>
        <a:lstStyle/>
        <a:p>
          <a:endParaRPr lang="es-MX"/>
        </a:p>
      </dgm:t>
    </dgm:pt>
    <dgm:pt modelId="{171CFFB4-F3FC-4028-A9DF-DA411A315086}" type="sibTrans" cxnId="{8F74A07E-2710-4F76-9EEC-AFEFBA041322}">
      <dgm:prSet/>
      <dgm:spPr/>
      <dgm:t>
        <a:bodyPr/>
        <a:lstStyle/>
        <a:p>
          <a:endParaRPr lang="es-MX"/>
        </a:p>
      </dgm:t>
    </dgm:pt>
    <dgm:pt modelId="{52B2A299-97B4-4A12-B622-48F006CA52C3}">
      <dgm:prSet phldrT="[Texto]"/>
      <dgm:spPr/>
      <dgm:t>
        <a:bodyPr/>
        <a:lstStyle/>
        <a:p>
          <a:r>
            <a:rPr lang="es-MX" dirty="0"/>
            <a:t>Mesa de Servicio</a:t>
          </a:r>
        </a:p>
        <a:p>
          <a:r>
            <a:rPr lang="es-MX" dirty="0"/>
            <a:t>(6 meses)</a:t>
          </a:r>
        </a:p>
      </dgm:t>
    </dgm:pt>
    <dgm:pt modelId="{6F9608D5-8F0D-476F-A72C-0292DC49F023}" type="parTrans" cxnId="{3D2CACE1-504B-4CA6-AA7D-91F5989398D0}">
      <dgm:prSet/>
      <dgm:spPr/>
      <dgm:t>
        <a:bodyPr/>
        <a:lstStyle/>
        <a:p>
          <a:endParaRPr lang="es-MX"/>
        </a:p>
      </dgm:t>
    </dgm:pt>
    <dgm:pt modelId="{F3474C3B-1813-4260-9EE6-0B3755196F15}" type="sibTrans" cxnId="{3D2CACE1-504B-4CA6-AA7D-91F5989398D0}">
      <dgm:prSet/>
      <dgm:spPr/>
      <dgm:t>
        <a:bodyPr/>
        <a:lstStyle/>
        <a:p>
          <a:endParaRPr lang="es-MX"/>
        </a:p>
      </dgm:t>
    </dgm:pt>
    <dgm:pt modelId="{12058FD4-AB80-4DF8-9A36-C22B48264214}">
      <dgm:prSet phldrT="[Texto]"/>
      <dgm:spPr/>
      <dgm:t>
        <a:bodyPr/>
        <a:lstStyle/>
        <a:p>
          <a:r>
            <a:rPr lang="es-MX" dirty="0"/>
            <a:t>Tutor Técnico  (1.5 años)</a:t>
          </a:r>
        </a:p>
      </dgm:t>
    </dgm:pt>
    <dgm:pt modelId="{D1D4ABC3-8DEB-4873-84D1-6FE2DBD2E646}" type="parTrans" cxnId="{0166F562-DEC5-4AB5-8F2A-78091A71EEA9}">
      <dgm:prSet/>
      <dgm:spPr/>
      <dgm:t>
        <a:bodyPr/>
        <a:lstStyle/>
        <a:p>
          <a:endParaRPr lang="es-MX"/>
        </a:p>
      </dgm:t>
    </dgm:pt>
    <dgm:pt modelId="{01791907-A0DE-4C7D-83BC-9432EB534399}" type="sibTrans" cxnId="{0166F562-DEC5-4AB5-8F2A-78091A71EEA9}">
      <dgm:prSet/>
      <dgm:spPr/>
      <dgm:t>
        <a:bodyPr/>
        <a:lstStyle/>
        <a:p>
          <a:endParaRPr lang="es-MX"/>
        </a:p>
      </dgm:t>
    </dgm:pt>
    <dgm:pt modelId="{3C79E2BE-4A63-4294-A92C-63185EC7F09E}" type="pres">
      <dgm:prSet presAssocID="{5203EF57-9FEF-4B59-AA3F-F80E5312584E}" presName="Name0" presStyleCnt="0">
        <dgm:presLayoutVars>
          <dgm:chMax val="7"/>
          <dgm:chPref val="7"/>
          <dgm:dir/>
          <dgm:animLvl val="lvl"/>
        </dgm:presLayoutVars>
      </dgm:prSet>
      <dgm:spPr/>
      <dgm:t>
        <a:bodyPr/>
        <a:lstStyle/>
        <a:p>
          <a:endParaRPr lang="es-ES"/>
        </a:p>
      </dgm:t>
    </dgm:pt>
    <dgm:pt modelId="{424ACB53-6BD3-41CA-A036-13590F00B31A}" type="pres">
      <dgm:prSet presAssocID="{9B0459A7-5464-4A99-9183-F039A9D1F10D}" presName="Accent1" presStyleCnt="0"/>
      <dgm:spPr/>
    </dgm:pt>
    <dgm:pt modelId="{8FD7860A-DEF7-4EB9-A6D6-57E20C7CCE68}" type="pres">
      <dgm:prSet presAssocID="{9B0459A7-5464-4A99-9183-F039A9D1F10D}" presName="Accent" presStyleLbl="node1" presStyleIdx="0" presStyleCnt="3"/>
      <dgm:spPr/>
    </dgm:pt>
    <dgm:pt modelId="{4910A6D0-68FF-42A7-B34A-91E83D67A3F0}" type="pres">
      <dgm:prSet presAssocID="{9B0459A7-5464-4A99-9183-F039A9D1F10D}" presName="Parent1" presStyleLbl="revTx" presStyleIdx="0" presStyleCnt="3">
        <dgm:presLayoutVars>
          <dgm:chMax val="1"/>
          <dgm:chPref val="1"/>
          <dgm:bulletEnabled val="1"/>
        </dgm:presLayoutVars>
      </dgm:prSet>
      <dgm:spPr/>
      <dgm:t>
        <a:bodyPr/>
        <a:lstStyle/>
        <a:p>
          <a:endParaRPr lang="es-ES"/>
        </a:p>
      </dgm:t>
    </dgm:pt>
    <dgm:pt modelId="{F9AB6FFE-5EBB-4F19-B0AF-D072895D7790}" type="pres">
      <dgm:prSet presAssocID="{52B2A299-97B4-4A12-B622-48F006CA52C3}" presName="Accent2" presStyleCnt="0"/>
      <dgm:spPr/>
    </dgm:pt>
    <dgm:pt modelId="{61EF39D2-F051-4AF1-92E2-655C1EBF4E09}" type="pres">
      <dgm:prSet presAssocID="{52B2A299-97B4-4A12-B622-48F006CA52C3}" presName="Accent" presStyleLbl="node1" presStyleIdx="1" presStyleCnt="3"/>
      <dgm:spPr/>
    </dgm:pt>
    <dgm:pt modelId="{A4A7A65B-213C-40DF-ACFE-11638D34AD93}" type="pres">
      <dgm:prSet presAssocID="{52B2A299-97B4-4A12-B622-48F006CA52C3}" presName="Parent2" presStyleLbl="revTx" presStyleIdx="1" presStyleCnt="3">
        <dgm:presLayoutVars>
          <dgm:chMax val="1"/>
          <dgm:chPref val="1"/>
          <dgm:bulletEnabled val="1"/>
        </dgm:presLayoutVars>
      </dgm:prSet>
      <dgm:spPr/>
      <dgm:t>
        <a:bodyPr/>
        <a:lstStyle/>
        <a:p>
          <a:endParaRPr lang="es-ES"/>
        </a:p>
      </dgm:t>
    </dgm:pt>
    <dgm:pt modelId="{AB3A5415-C37F-4C33-AAB2-88D7FD491DAA}" type="pres">
      <dgm:prSet presAssocID="{12058FD4-AB80-4DF8-9A36-C22B48264214}" presName="Accent3" presStyleCnt="0"/>
      <dgm:spPr/>
    </dgm:pt>
    <dgm:pt modelId="{2F81859E-3552-4173-B6C2-79CDAF0C85C5}" type="pres">
      <dgm:prSet presAssocID="{12058FD4-AB80-4DF8-9A36-C22B48264214}" presName="Accent" presStyleLbl="node1" presStyleIdx="2" presStyleCnt="3"/>
      <dgm:spPr/>
    </dgm:pt>
    <dgm:pt modelId="{D1E5EB2E-370A-4ABC-A0C3-AAE27F96E99C}" type="pres">
      <dgm:prSet presAssocID="{12058FD4-AB80-4DF8-9A36-C22B48264214}" presName="Parent3" presStyleLbl="revTx" presStyleIdx="2" presStyleCnt="3">
        <dgm:presLayoutVars>
          <dgm:chMax val="1"/>
          <dgm:chPref val="1"/>
          <dgm:bulletEnabled val="1"/>
        </dgm:presLayoutVars>
      </dgm:prSet>
      <dgm:spPr/>
      <dgm:t>
        <a:bodyPr/>
        <a:lstStyle/>
        <a:p>
          <a:endParaRPr lang="es-ES"/>
        </a:p>
      </dgm:t>
    </dgm:pt>
  </dgm:ptLst>
  <dgm:cxnLst>
    <dgm:cxn modelId="{8E52B4B2-CD4E-4621-B971-A5549A8F2FA2}" type="presOf" srcId="{5203EF57-9FEF-4B59-AA3F-F80E5312584E}" destId="{3C79E2BE-4A63-4294-A92C-63185EC7F09E}" srcOrd="0" destOrd="0" presId="urn:microsoft.com/office/officeart/2009/layout/CircleArrowProcess"/>
    <dgm:cxn modelId="{3D2CACE1-504B-4CA6-AA7D-91F5989398D0}" srcId="{5203EF57-9FEF-4B59-AA3F-F80E5312584E}" destId="{52B2A299-97B4-4A12-B622-48F006CA52C3}" srcOrd="1" destOrd="0" parTransId="{6F9608D5-8F0D-476F-A72C-0292DC49F023}" sibTransId="{F3474C3B-1813-4260-9EE6-0B3755196F15}"/>
    <dgm:cxn modelId="{EB97091A-98EC-47BA-8110-2C32D0D53095}" type="presOf" srcId="{12058FD4-AB80-4DF8-9A36-C22B48264214}" destId="{D1E5EB2E-370A-4ABC-A0C3-AAE27F96E99C}" srcOrd="0" destOrd="0" presId="urn:microsoft.com/office/officeart/2009/layout/CircleArrowProcess"/>
    <dgm:cxn modelId="{0166F562-DEC5-4AB5-8F2A-78091A71EEA9}" srcId="{5203EF57-9FEF-4B59-AA3F-F80E5312584E}" destId="{12058FD4-AB80-4DF8-9A36-C22B48264214}" srcOrd="2" destOrd="0" parTransId="{D1D4ABC3-8DEB-4873-84D1-6FE2DBD2E646}" sibTransId="{01791907-A0DE-4C7D-83BC-9432EB534399}"/>
    <dgm:cxn modelId="{8F74A07E-2710-4F76-9EEC-AFEFBA041322}" srcId="{5203EF57-9FEF-4B59-AA3F-F80E5312584E}" destId="{9B0459A7-5464-4A99-9183-F039A9D1F10D}" srcOrd="0" destOrd="0" parTransId="{FCFDE0FE-80C9-49EA-856B-701A18203A35}" sibTransId="{171CFFB4-F3FC-4028-A9DF-DA411A315086}"/>
    <dgm:cxn modelId="{1D0384BC-F562-4AAB-8282-435F40E90A37}" type="presOf" srcId="{9B0459A7-5464-4A99-9183-F039A9D1F10D}" destId="{4910A6D0-68FF-42A7-B34A-91E83D67A3F0}" srcOrd="0" destOrd="0" presId="urn:microsoft.com/office/officeart/2009/layout/CircleArrowProcess"/>
    <dgm:cxn modelId="{5FBC66DA-210B-4C4A-8E75-2C9E93416ECB}" type="presOf" srcId="{52B2A299-97B4-4A12-B622-48F006CA52C3}" destId="{A4A7A65B-213C-40DF-ACFE-11638D34AD93}" srcOrd="0" destOrd="0" presId="urn:microsoft.com/office/officeart/2009/layout/CircleArrowProcess"/>
    <dgm:cxn modelId="{B34BBED6-ED31-4127-97FE-EE034A2F1AAC}" type="presParOf" srcId="{3C79E2BE-4A63-4294-A92C-63185EC7F09E}" destId="{424ACB53-6BD3-41CA-A036-13590F00B31A}" srcOrd="0" destOrd="0" presId="urn:microsoft.com/office/officeart/2009/layout/CircleArrowProcess"/>
    <dgm:cxn modelId="{43437295-0A9B-43ED-82FC-918C48E8A45D}" type="presParOf" srcId="{424ACB53-6BD3-41CA-A036-13590F00B31A}" destId="{8FD7860A-DEF7-4EB9-A6D6-57E20C7CCE68}" srcOrd="0" destOrd="0" presId="urn:microsoft.com/office/officeart/2009/layout/CircleArrowProcess"/>
    <dgm:cxn modelId="{B076CA15-4AC3-4BB6-973A-5B4403CC105E}" type="presParOf" srcId="{3C79E2BE-4A63-4294-A92C-63185EC7F09E}" destId="{4910A6D0-68FF-42A7-B34A-91E83D67A3F0}" srcOrd="1" destOrd="0" presId="urn:microsoft.com/office/officeart/2009/layout/CircleArrowProcess"/>
    <dgm:cxn modelId="{D380E7C6-3593-4C2E-819C-09FB6137F40C}" type="presParOf" srcId="{3C79E2BE-4A63-4294-A92C-63185EC7F09E}" destId="{F9AB6FFE-5EBB-4F19-B0AF-D072895D7790}" srcOrd="2" destOrd="0" presId="urn:microsoft.com/office/officeart/2009/layout/CircleArrowProcess"/>
    <dgm:cxn modelId="{6896CB06-4CB1-4EE3-8DCC-39B460F02A92}" type="presParOf" srcId="{F9AB6FFE-5EBB-4F19-B0AF-D072895D7790}" destId="{61EF39D2-F051-4AF1-92E2-655C1EBF4E09}" srcOrd="0" destOrd="0" presId="urn:microsoft.com/office/officeart/2009/layout/CircleArrowProcess"/>
    <dgm:cxn modelId="{DA13A389-E37B-4B10-AE13-13166B241AAB}" type="presParOf" srcId="{3C79E2BE-4A63-4294-A92C-63185EC7F09E}" destId="{A4A7A65B-213C-40DF-ACFE-11638D34AD93}" srcOrd="3" destOrd="0" presId="urn:microsoft.com/office/officeart/2009/layout/CircleArrowProcess"/>
    <dgm:cxn modelId="{2A558FAE-703B-41A4-A416-1F730597F7B7}" type="presParOf" srcId="{3C79E2BE-4A63-4294-A92C-63185EC7F09E}" destId="{AB3A5415-C37F-4C33-AAB2-88D7FD491DAA}" srcOrd="4" destOrd="0" presId="urn:microsoft.com/office/officeart/2009/layout/CircleArrowProcess"/>
    <dgm:cxn modelId="{E86D77B0-A555-4CC0-94BB-1BA5702BA2DD}" type="presParOf" srcId="{AB3A5415-C37F-4C33-AAB2-88D7FD491DAA}" destId="{2F81859E-3552-4173-B6C2-79CDAF0C85C5}" srcOrd="0" destOrd="0" presId="urn:microsoft.com/office/officeart/2009/layout/CircleArrowProcess"/>
    <dgm:cxn modelId="{03C7ED6F-6816-41E1-818B-11EB42FA54DF}" type="presParOf" srcId="{3C79E2BE-4A63-4294-A92C-63185EC7F09E}" destId="{D1E5EB2E-370A-4ABC-A0C3-AAE27F96E99C}" srcOrd="5" destOrd="0" presId="urn:microsoft.com/office/officeart/2009/layout/CircleArrow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D7860A-DEF7-4EB9-A6D6-57E20C7CCE68}">
      <dsp:nvSpPr>
        <dsp:cNvPr id="0" name=""/>
        <dsp:cNvSpPr/>
      </dsp:nvSpPr>
      <dsp:spPr>
        <a:xfrm>
          <a:off x="1772664" y="0"/>
          <a:ext cx="2433222" cy="2433292"/>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10A6D0-68FF-42A7-B34A-91E83D67A3F0}">
      <dsp:nvSpPr>
        <dsp:cNvPr id="0" name=""/>
        <dsp:cNvSpPr/>
      </dsp:nvSpPr>
      <dsp:spPr>
        <a:xfrm>
          <a:off x="2310063" y="880950"/>
          <a:ext cx="1357546" cy="678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a:t>Inducción (6 meses)</a:t>
          </a:r>
        </a:p>
      </dsp:txBody>
      <dsp:txXfrm>
        <a:off x="2310063" y="880950"/>
        <a:ext cx="1357546" cy="678693"/>
      </dsp:txXfrm>
    </dsp:sp>
    <dsp:sp modelId="{61EF39D2-F051-4AF1-92E2-655C1EBF4E09}">
      <dsp:nvSpPr>
        <dsp:cNvPr id="0" name=""/>
        <dsp:cNvSpPr/>
      </dsp:nvSpPr>
      <dsp:spPr>
        <a:xfrm>
          <a:off x="1270389" y="1559643"/>
          <a:ext cx="2090323" cy="2091207"/>
        </a:xfrm>
        <a:prstGeom prst="blockArc">
          <a:avLst>
            <a:gd name="adj1" fmla="val 0"/>
            <a:gd name="adj2" fmla="val 18900000"/>
            <a:gd name="adj3" fmla="val 1274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A7A65B-213C-40DF-ACFE-11638D34AD93}">
      <dsp:nvSpPr>
        <dsp:cNvPr id="0" name=""/>
        <dsp:cNvSpPr/>
      </dsp:nvSpPr>
      <dsp:spPr>
        <a:xfrm>
          <a:off x="1631290" y="2281781"/>
          <a:ext cx="1357546" cy="678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a:t>Mesa de Servicio</a:t>
          </a:r>
        </a:p>
        <a:p>
          <a:pPr lvl="0" algn="ctr" defTabSz="666750">
            <a:lnSpc>
              <a:spcPct val="90000"/>
            </a:lnSpc>
            <a:spcBef>
              <a:spcPct val="0"/>
            </a:spcBef>
            <a:spcAft>
              <a:spcPct val="35000"/>
            </a:spcAft>
          </a:pPr>
          <a:r>
            <a:rPr lang="es-MX" sz="1500" kern="1200" dirty="0"/>
            <a:t>(2 años)</a:t>
          </a:r>
        </a:p>
      </dsp:txBody>
      <dsp:txXfrm>
        <a:off x="1631290" y="2281781"/>
        <a:ext cx="1357546" cy="67869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D7860A-DEF7-4EB9-A6D6-57E20C7CCE68}">
      <dsp:nvSpPr>
        <dsp:cNvPr id="0" name=""/>
        <dsp:cNvSpPr/>
      </dsp:nvSpPr>
      <dsp:spPr>
        <a:xfrm>
          <a:off x="2132119" y="0"/>
          <a:ext cx="1757251" cy="1757519"/>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10A6D0-68FF-42A7-B34A-91E83D67A3F0}">
      <dsp:nvSpPr>
        <dsp:cNvPr id="0" name=""/>
        <dsp:cNvSpPr/>
      </dsp:nvSpPr>
      <dsp:spPr>
        <a:xfrm>
          <a:off x="2491957" y="634517"/>
          <a:ext cx="976470" cy="48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a:t>Evaluación (3 meses)</a:t>
          </a:r>
        </a:p>
      </dsp:txBody>
      <dsp:txXfrm>
        <a:off x="2491957" y="634517"/>
        <a:ext cx="976470" cy="488118"/>
      </dsp:txXfrm>
    </dsp:sp>
    <dsp:sp modelId="{61EF39D2-F051-4AF1-92E2-655C1EBF4E09}">
      <dsp:nvSpPr>
        <dsp:cNvPr id="0" name=""/>
        <dsp:cNvSpPr/>
      </dsp:nvSpPr>
      <dsp:spPr>
        <a:xfrm>
          <a:off x="1615476" y="1009825"/>
          <a:ext cx="1757251" cy="1757519"/>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A7A65B-213C-40DF-ACFE-11638D34AD93}">
      <dsp:nvSpPr>
        <dsp:cNvPr id="0" name=""/>
        <dsp:cNvSpPr/>
      </dsp:nvSpPr>
      <dsp:spPr>
        <a:xfrm>
          <a:off x="2005866" y="1650184"/>
          <a:ext cx="976470" cy="48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a:t>Mesa de Servicio</a:t>
          </a:r>
        </a:p>
        <a:p>
          <a:pPr lvl="0" algn="ctr" defTabSz="488950">
            <a:lnSpc>
              <a:spcPct val="90000"/>
            </a:lnSpc>
            <a:spcBef>
              <a:spcPct val="0"/>
            </a:spcBef>
            <a:spcAft>
              <a:spcPct val="35000"/>
            </a:spcAft>
          </a:pPr>
          <a:r>
            <a:rPr lang="es-MX" sz="1100" kern="1200" dirty="0"/>
            <a:t>(1 año)</a:t>
          </a:r>
        </a:p>
      </dsp:txBody>
      <dsp:txXfrm>
        <a:off x="2005866" y="1650184"/>
        <a:ext cx="976470" cy="488118"/>
      </dsp:txXfrm>
    </dsp:sp>
    <dsp:sp modelId="{2F81859E-3552-4173-B6C2-79CDAF0C85C5}">
      <dsp:nvSpPr>
        <dsp:cNvPr id="0" name=""/>
        <dsp:cNvSpPr/>
      </dsp:nvSpPr>
      <dsp:spPr>
        <a:xfrm>
          <a:off x="2228616" y="2140493"/>
          <a:ext cx="1509751" cy="1510356"/>
        </a:xfrm>
        <a:prstGeom prst="blockArc">
          <a:avLst>
            <a:gd name="adj1" fmla="val 13500000"/>
            <a:gd name="adj2" fmla="val 10800000"/>
            <a:gd name="adj3" fmla="val 1274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E5EB2E-370A-4ABC-A0C3-AAE27F96E99C}">
      <dsp:nvSpPr>
        <dsp:cNvPr id="0" name=""/>
        <dsp:cNvSpPr/>
      </dsp:nvSpPr>
      <dsp:spPr>
        <a:xfrm>
          <a:off x="2494267" y="2667311"/>
          <a:ext cx="976470" cy="48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a:t>Tutor Técnico  (1 año)</a:t>
          </a:r>
        </a:p>
      </dsp:txBody>
      <dsp:txXfrm>
        <a:off x="2494267" y="2667311"/>
        <a:ext cx="976470" cy="48811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D7860A-DEF7-4EB9-A6D6-57E20C7CCE68}">
      <dsp:nvSpPr>
        <dsp:cNvPr id="0" name=""/>
        <dsp:cNvSpPr/>
      </dsp:nvSpPr>
      <dsp:spPr>
        <a:xfrm>
          <a:off x="2103547" y="0"/>
          <a:ext cx="1757252" cy="1757519"/>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10A6D0-68FF-42A7-B34A-91E83D67A3F0}">
      <dsp:nvSpPr>
        <dsp:cNvPr id="0" name=""/>
        <dsp:cNvSpPr/>
      </dsp:nvSpPr>
      <dsp:spPr>
        <a:xfrm>
          <a:off x="2491957" y="634517"/>
          <a:ext cx="976471" cy="48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a:t>Evaluación (1 mes)</a:t>
          </a:r>
        </a:p>
      </dsp:txBody>
      <dsp:txXfrm>
        <a:off x="2491957" y="634517"/>
        <a:ext cx="976471" cy="488118"/>
      </dsp:txXfrm>
    </dsp:sp>
    <dsp:sp modelId="{61EF39D2-F051-4AF1-92E2-655C1EBF4E09}">
      <dsp:nvSpPr>
        <dsp:cNvPr id="0" name=""/>
        <dsp:cNvSpPr/>
      </dsp:nvSpPr>
      <dsp:spPr>
        <a:xfrm>
          <a:off x="1615476" y="1009825"/>
          <a:ext cx="1757252" cy="1757519"/>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A7A65B-213C-40DF-ACFE-11638D34AD93}">
      <dsp:nvSpPr>
        <dsp:cNvPr id="0" name=""/>
        <dsp:cNvSpPr/>
      </dsp:nvSpPr>
      <dsp:spPr>
        <a:xfrm>
          <a:off x="2005867" y="1650184"/>
          <a:ext cx="976471" cy="48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a:t>Mesa de Servicio</a:t>
          </a:r>
        </a:p>
        <a:p>
          <a:pPr lvl="0" algn="ctr" defTabSz="488950">
            <a:lnSpc>
              <a:spcPct val="90000"/>
            </a:lnSpc>
            <a:spcBef>
              <a:spcPct val="0"/>
            </a:spcBef>
            <a:spcAft>
              <a:spcPct val="35000"/>
            </a:spcAft>
          </a:pPr>
          <a:r>
            <a:rPr lang="es-MX" sz="1100" kern="1200" dirty="0"/>
            <a:t>(6 meses)</a:t>
          </a:r>
        </a:p>
      </dsp:txBody>
      <dsp:txXfrm>
        <a:off x="2005867" y="1650184"/>
        <a:ext cx="976471" cy="488118"/>
      </dsp:txXfrm>
    </dsp:sp>
    <dsp:sp modelId="{2F81859E-3552-4173-B6C2-79CDAF0C85C5}">
      <dsp:nvSpPr>
        <dsp:cNvPr id="0" name=""/>
        <dsp:cNvSpPr/>
      </dsp:nvSpPr>
      <dsp:spPr>
        <a:xfrm>
          <a:off x="2228617" y="2140493"/>
          <a:ext cx="1509751" cy="1510357"/>
        </a:xfrm>
        <a:prstGeom prst="blockArc">
          <a:avLst>
            <a:gd name="adj1" fmla="val 13500000"/>
            <a:gd name="adj2" fmla="val 10800000"/>
            <a:gd name="adj3" fmla="val 1274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E5EB2E-370A-4ABC-A0C3-AAE27F96E99C}">
      <dsp:nvSpPr>
        <dsp:cNvPr id="0" name=""/>
        <dsp:cNvSpPr/>
      </dsp:nvSpPr>
      <dsp:spPr>
        <a:xfrm>
          <a:off x="2494267" y="2667311"/>
          <a:ext cx="976471" cy="48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kern="1200" dirty="0"/>
            <a:t>Tutor Técnico  (1.5 años)</a:t>
          </a:r>
        </a:p>
      </dsp:txBody>
      <dsp:txXfrm>
        <a:off x="2494267" y="2667311"/>
        <a:ext cx="976471" cy="48811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6B5E7-8900-4030-ABAD-34C3B52CE554}" type="datetimeFigureOut">
              <a:rPr lang="es-MX" smtClean="0"/>
              <a:pPr/>
              <a:t>04/09/2019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FB9B8-89F9-4358-9D23-635A8509BCE4}" type="slidenum">
              <a:rPr lang="es-MX" smtClean="0"/>
              <a:pPr/>
              <a:t>‹Nº›</a:t>
            </a:fld>
            <a:endParaRPr lang="es-MX"/>
          </a:p>
        </p:txBody>
      </p:sp>
    </p:spTree>
    <p:extLst>
      <p:ext uri="{BB962C8B-B14F-4D97-AF65-F5344CB8AC3E}">
        <p14:creationId xmlns:p14="http://schemas.microsoft.com/office/powerpoint/2010/main" xmlns="" val="360991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BFB9B8-89F9-4358-9D23-635A8509BCE4}" type="slidenum">
              <a:rPr lang="es-MX" smtClean="0"/>
              <a:pPr/>
              <a:t>3</a:t>
            </a:fld>
            <a:endParaRPr lang="es-MX"/>
          </a:p>
        </p:txBody>
      </p:sp>
    </p:spTree>
    <p:extLst>
      <p:ext uri="{BB962C8B-B14F-4D97-AF65-F5344CB8AC3E}">
        <p14:creationId xmlns:p14="http://schemas.microsoft.com/office/powerpoint/2010/main" xmlns="" val="53036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BFB9B8-89F9-4358-9D23-635A8509BCE4}" type="slidenum">
              <a:rPr lang="es-MX" smtClean="0"/>
              <a:pPr/>
              <a:t>4</a:t>
            </a:fld>
            <a:endParaRPr lang="es-MX"/>
          </a:p>
        </p:txBody>
      </p:sp>
    </p:spTree>
    <p:extLst>
      <p:ext uri="{BB962C8B-B14F-4D97-AF65-F5344CB8AC3E}">
        <p14:creationId xmlns:p14="http://schemas.microsoft.com/office/powerpoint/2010/main" xmlns="" val="238392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BFB9B8-89F9-4358-9D23-635A8509BCE4}" type="slidenum">
              <a:rPr lang="es-MX" smtClean="0"/>
              <a:pPr/>
              <a:t>5</a:t>
            </a:fld>
            <a:endParaRPr lang="es-MX"/>
          </a:p>
        </p:txBody>
      </p:sp>
    </p:spTree>
    <p:extLst>
      <p:ext uri="{BB962C8B-B14F-4D97-AF65-F5344CB8AC3E}">
        <p14:creationId xmlns:p14="http://schemas.microsoft.com/office/powerpoint/2010/main" xmlns="" val="414103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BFB9B8-89F9-4358-9D23-635A8509BCE4}" type="slidenum">
              <a:rPr lang="es-MX" smtClean="0"/>
              <a:pPr/>
              <a:t>6</a:t>
            </a:fld>
            <a:endParaRPr lang="es-MX"/>
          </a:p>
        </p:txBody>
      </p:sp>
    </p:spTree>
    <p:extLst>
      <p:ext uri="{BB962C8B-B14F-4D97-AF65-F5344CB8AC3E}">
        <p14:creationId xmlns:p14="http://schemas.microsoft.com/office/powerpoint/2010/main" xmlns="" val="158198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BFB9B8-89F9-4358-9D23-635A8509BCE4}" type="slidenum">
              <a:rPr lang="es-MX" smtClean="0"/>
              <a:pPr/>
              <a:t>8</a:t>
            </a:fld>
            <a:endParaRPr lang="es-MX"/>
          </a:p>
        </p:txBody>
      </p:sp>
    </p:spTree>
    <p:extLst>
      <p:ext uri="{BB962C8B-B14F-4D97-AF65-F5344CB8AC3E}">
        <p14:creationId xmlns:p14="http://schemas.microsoft.com/office/powerpoint/2010/main" xmlns="" val="402897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BFB9B8-89F9-4358-9D23-635A8509BCE4}" type="slidenum">
              <a:rPr lang="es-MX" smtClean="0"/>
              <a:pPr/>
              <a:t>18</a:t>
            </a:fld>
            <a:endParaRPr lang="es-MX"/>
          </a:p>
        </p:txBody>
      </p:sp>
    </p:spTree>
    <p:extLst>
      <p:ext uri="{BB962C8B-B14F-4D97-AF65-F5344CB8AC3E}">
        <p14:creationId xmlns:p14="http://schemas.microsoft.com/office/powerpoint/2010/main" xmlns="" val="49383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BFB9B8-89F9-4358-9D23-635A8509BCE4}" type="slidenum">
              <a:rPr lang="es-MX" smtClean="0"/>
              <a:pPr/>
              <a:t>20</a:t>
            </a:fld>
            <a:endParaRPr lang="es-MX"/>
          </a:p>
        </p:txBody>
      </p:sp>
    </p:spTree>
    <p:extLst>
      <p:ext uri="{BB962C8B-B14F-4D97-AF65-F5344CB8AC3E}">
        <p14:creationId xmlns:p14="http://schemas.microsoft.com/office/powerpoint/2010/main" xmlns="" val="34789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259556"/>
            <a:ext cx="7772400" cy="1369970"/>
          </a:xfrm>
        </p:spPr>
        <p:txBody>
          <a:bodyPr>
            <a:normAutofit/>
          </a:bodyPr>
          <a:lstStyle>
            <a:lvl1pPr>
              <a:defRPr sz="3400" b="1" i="0">
                <a:solidFill>
                  <a:schemeClr val="bg1"/>
                </a:solidFill>
                <a:latin typeface="Lucida Bright"/>
                <a:cs typeface="Lucida Bright"/>
              </a:defRPr>
            </a:lvl1pPr>
          </a:lstStyle>
          <a:p>
            <a:r>
              <a:rPr lang="es-ES_tradnl" dirty="0"/>
              <a:t>Clic para editar título</a:t>
            </a:r>
            <a:endParaRPr lang="es-ES" dirty="0"/>
          </a:p>
        </p:txBody>
      </p:sp>
      <p:sp>
        <p:nvSpPr>
          <p:cNvPr id="3" name="Subtítulo 2"/>
          <p:cNvSpPr>
            <a:spLocks noGrp="1"/>
          </p:cNvSpPr>
          <p:nvPr>
            <p:ph type="subTitle" idx="1"/>
          </p:nvPr>
        </p:nvSpPr>
        <p:spPr>
          <a:xfrm>
            <a:off x="457200" y="3950703"/>
            <a:ext cx="8229600" cy="614613"/>
          </a:xfrm>
        </p:spPr>
        <p:txBody>
          <a:bodyPr anchor="ctr">
            <a:normAutofit/>
          </a:bodyPr>
          <a:lstStyle>
            <a:lvl1pPr marL="0" indent="0" algn="ctr">
              <a:buNone/>
              <a:defRPr sz="2000" b="1" i="0">
                <a:solidFill>
                  <a:srgbClr val="203864"/>
                </a:solidFill>
                <a:latin typeface="Lucida Bright"/>
                <a:cs typeface="Lucida Br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0A39740C-6AC2-B44E-ACEA-BA9A7B282466}" type="datetimeFigureOut">
              <a:rPr lang="es-ES" smtClean="0"/>
              <a:pPr/>
              <a:t>04/09/2019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788353-4A7B-184D-BCC9-421BCB9288B3}" type="slidenum">
              <a:rPr lang="es-ES" smtClean="0"/>
              <a:pPr/>
              <a:t>‹Nº›</a:t>
            </a:fld>
            <a:endParaRPr lang="es-ES"/>
          </a:p>
        </p:txBody>
      </p:sp>
    </p:spTree>
    <p:extLst>
      <p:ext uri="{BB962C8B-B14F-4D97-AF65-F5344CB8AC3E}">
        <p14:creationId xmlns:p14="http://schemas.microsoft.com/office/powerpoint/2010/main" xmlns="" val="398873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85211" y="93579"/>
            <a:ext cx="5173578" cy="661737"/>
          </a:xfrm>
        </p:spPr>
        <p:txBody>
          <a:bodyPr>
            <a:normAutofit/>
          </a:bodyPr>
          <a:lstStyle>
            <a:lvl1pPr>
              <a:defRPr sz="2400" b="1" i="0">
                <a:solidFill>
                  <a:srgbClr val="203864"/>
                </a:solidFill>
                <a:latin typeface="Lucida Bright"/>
                <a:cs typeface="Lucida Bright"/>
              </a:defRPr>
            </a:lvl1pPr>
          </a:lstStyle>
          <a:p>
            <a:r>
              <a:rPr lang="es-ES_tradnl" dirty="0"/>
              <a:t>Clic para editar título</a:t>
            </a:r>
            <a:endParaRPr lang="es-ES" dirty="0"/>
          </a:p>
        </p:txBody>
      </p:sp>
      <p:sp>
        <p:nvSpPr>
          <p:cNvPr id="3" name="Marcador de contenido 2"/>
          <p:cNvSpPr>
            <a:spLocks noGrp="1"/>
          </p:cNvSpPr>
          <p:nvPr>
            <p:ph idx="1"/>
          </p:nvPr>
        </p:nvSpPr>
        <p:spPr>
          <a:xfrm>
            <a:off x="457200" y="1243264"/>
            <a:ext cx="8229600" cy="3235158"/>
          </a:xfrm>
        </p:spPr>
        <p:txBody>
          <a:bodyPr anchor="t">
            <a:normAutofit/>
          </a:bodyPr>
          <a:lstStyle>
            <a:lvl1pPr algn="l">
              <a:defRPr sz="2000" b="0" i="0">
                <a:solidFill>
                  <a:srgbClr val="203864"/>
                </a:solidFill>
                <a:latin typeface="Lucida Bright"/>
                <a:cs typeface="Lucida Bright"/>
              </a:defRPr>
            </a:lvl1pPr>
            <a:lvl2pPr algn="l">
              <a:defRPr sz="2000" b="0" i="0">
                <a:solidFill>
                  <a:srgbClr val="203864"/>
                </a:solidFill>
                <a:latin typeface="Lucida Bright"/>
                <a:cs typeface="Lucida Bright"/>
              </a:defRPr>
            </a:lvl2pPr>
            <a:lvl3pPr algn="l">
              <a:defRPr sz="2000" b="0" i="0">
                <a:solidFill>
                  <a:srgbClr val="203864"/>
                </a:solidFill>
                <a:latin typeface="Lucida Bright"/>
                <a:cs typeface="Lucida Bright"/>
              </a:defRPr>
            </a:lvl3pPr>
            <a:lvl4pPr algn="l">
              <a:defRPr sz="2000" b="0" i="0">
                <a:solidFill>
                  <a:srgbClr val="203864"/>
                </a:solidFill>
                <a:latin typeface="Lucida Bright"/>
                <a:cs typeface="Lucida Bright"/>
              </a:defRPr>
            </a:lvl4pPr>
            <a:lvl5pPr algn="l">
              <a:defRPr sz="2000" b="0" i="0">
                <a:solidFill>
                  <a:srgbClr val="203864"/>
                </a:solidFill>
                <a:latin typeface="Lucida Bright"/>
                <a:cs typeface="Lucida Bright"/>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p:txBody>
          <a:bodyPr/>
          <a:lstStyle/>
          <a:p>
            <a:fld id="{0A39740C-6AC2-B44E-ACEA-BA9A7B282466}" type="datetimeFigureOut">
              <a:rPr lang="es-ES" smtClean="0"/>
              <a:pPr/>
              <a:t>04/09/2019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788353-4A7B-184D-BCC9-421BCB9288B3}" type="slidenum">
              <a:rPr lang="es-ES" smtClean="0"/>
              <a:pPr/>
              <a:t>‹Nº›</a:t>
            </a:fld>
            <a:endParaRPr lang="es-ES"/>
          </a:p>
        </p:txBody>
      </p:sp>
    </p:spTree>
    <p:extLst>
      <p:ext uri="{BB962C8B-B14F-4D97-AF65-F5344CB8AC3E}">
        <p14:creationId xmlns:p14="http://schemas.microsoft.com/office/powerpoint/2010/main" xmlns="" val="1652836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264715"/>
            <a:ext cx="8229600" cy="1378179"/>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4003842"/>
            <a:ext cx="8229600" cy="641684"/>
          </a:xfrm>
          <a:prstGeom prst="rect">
            <a:avLst/>
          </a:prstGeom>
        </p:spPr>
        <p:txBody>
          <a:bodyPr vert="horz" lIns="91440" tIns="45720" rIns="91440" bIns="45720" rtlCol="0" anchor="ctr">
            <a:noAutofit/>
          </a:bodyPr>
          <a:lstStyle/>
          <a:p>
            <a:pPr lvl="0"/>
            <a:r>
              <a:rPr lang="es-ES_tradnl" dirty="0"/>
              <a:t>Haga clic para modificar el estilo de texto del patrón</a:t>
            </a:r>
            <a:endParaRPr lang="es-ES" dirty="0"/>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39740C-6AC2-B44E-ACEA-BA9A7B282466}" type="datetimeFigureOut">
              <a:rPr lang="es-ES" smtClean="0"/>
              <a:pPr/>
              <a:t>04/09/2019</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788353-4A7B-184D-BCC9-421BCB9288B3}" type="slidenum">
              <a:rPr lang="es-ES" smtClean="0"/>
              <a:pPr/>
              <a:t>‹Nº›</a:t>
            </a:fld>
            <a:endParaRPr lang="es-ES"/>
          </a:p>
        </p:txBody>
      </p:sp>
    </p:spTree>
    <p:extLst>
      <p:ext uri="{BB962C8B-B14F-4D97-AF65-F5344CB8AC3E}">
        <p14:creationId xmlns:p14="http://schemas.microsoft.com/office/powerpoint/2010/main" xmlns="" val="1458289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3400" b="1" i="0" kern="1200">
          <a:solidFill>
            <a:srgbClr val="FFFFFF"/>
          </a:solidFill>
          <a:latin typeface="Lucida Bright"/>
          <a:ea typeface="+mj-ea"/>
          <a:cs typeface="Lucida Bright"/>
        </a:defRPr>
      </a:lvl1pPr>
    </p:titleStyle>
    <p:bodyStyle>
      <a:lvl1pPr marL="0" indent="0" algn="ctr" defTabSz="457200" rtl="0" eaLnBrk="1" latinLnBrk="0" hangingPunct="1">
        <a:spcBef>
          <a:spcPct val="20000"/>
        </a:spcBef>
        <a:buFont typeface="Arial"/>
        <a:buNone/>
        <a:defRPr sz="2000" b="1" i="0" kern="1200">
          <a:solidFill>
            <a:schemeClr val="accent1">
              <a:lumMod val="50000"/>
            </a:schemeClr>
          </a:solidFill>
          <a:latin typeface="Lucida Bright"/>
          <a:ea typeface="+mn-ea"/>
          <a:cs typeface="Lucida Bright"/>
        </a:defRPr>
      </a:lvl1pPr>
      <a:lvl2pPr marL="742950" indent="-285750" algn="l" defTabSz="457200" rtl="0" eaLnBrk="1" latinLnBrk="0" hangingPunct="1">
        <a:spcBef>
          <a:spcPct val="20000"/>
        </a:spcBef>
        <a:buFont typeface="Arial"/>
        <a:buChar char="–"/>
        <a:defRPr sz="2000" b="1" i="0" kern="1200">
          <a:solidFill>
            <a:schemeClr val="accent1">
              <a:lumMod val="50000"/>
            </a:schemeClr>
          </a:solidFill>
          <a:latin typeface="Lucida Bright"/>
          <a:ea typeface="+mn-ea"/>
          <a:cs typeface="Lucida Bright"/>
        </a:defRPr>
      </a:lvl2pPr>
      <a:lvl3pPr marL="1143000" indent="-228600" algn="l" defTabSz="457200" rtl="0" eaLnBrk="1" latinLnBrk="0" hangingPunct="1">
        <a:spcBef>
          <a:spcPct val="20000"/>
        </a:spcBef>
        <a:buFont typeface="Arial"/>
        <a:buChar char="•"/>
        <a:defRPr sz="2000" b="1" i="0" kern="1200">
          <a:solidFill>
            <a:schemeClr val="accent1">
              <a:lumMod val="50000"/>
            </a:schemeClr>
          </a:solidFill>
          <a:latin typeface="Lucida Bright"/>
          <a:ea typeface="+mn-ea"/>
          <a:cs typeface="Lucida Bright"/>
        </a:defRPr>
      </a:lvl3pPr>
      <a:lvl4pPr marL="1600200" indent="-228600" algn="l" defTabSz="457200" rtl="0" eaLnBrk="1" latinLnBrk="0" hangingPunct="1">
        <a:spcBef>
          <a:spcPct val="20000"/>
        </a:spcBef>
        <a:buFont typeface="Arial"/>
        <a:buChar char="–"/>
        <a:defRPr sz="2000" b="1" i="0" kern="1200">
          <a:solidFill>
            <a:schemeClr val="accent1">
              <a:lumMod val="50000"/>
            </a:schemeClr>
          </a:solidFill>
          <a:latin typeface="Lucida Bright"/>
          <a:ea typeface="+mn-ea"/>
          <a:cs typeface="Lucida Bright"/>
        </a:defRPr>
      </a:lvl4pPr>
      <a:lvl5pPr marL="2057400" indent="-228600" algn="l" defTabSz="457200" rtl="0" eaLnBrk="1" latinLnBrk="0" hangingPunct="1">
        <a:spcBef>
          <a:spcPct val="20000"/>
        </a:spcBef>
        <a:buFont typeface="Arial"/>
        <a:buChar char="»"/>
        <a:defRPr sz="2000" b="1" i="0" kern="1200">
          <a:solidFill>
            <a:schemeClr val="accent1">
              <a:lumMod val="50000"/>
            </a:schemeClr>
          </a:solidFill>
          <a:latin typeface="Lucida Bright"/>
          <a:ea typeface="+mn-ea"/>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4.png"/><Relationship Id="rId7" Type="http://schemas.openxmlformats.org/officeDocument/2006/relationships/diagramLayout" Target="../diagrams/layout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26.png"/><Relationship Id="rId10" Type="http://schemas.microsoft.com/office/2007/relationships/diagramDrawing" Target="../diagrams/drawing4.xml"/><Relationship Id="rId4" Type="http://schemas.openxmlformats.org/officeDocument/2006/relationships/image" Target="../media/image25.png"/><Relationship Id="rId9" Type="http://schemas.openxmlformats.org/officeDocument/2006/relationships/diagramColors" Target="../diagrams/colors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MX" sz="2800" dirty="0"/>
              <a:t>Gestión del conocimiento para la atención a usuarios y soporte de servicios de TI en la Universidad Autónoma de Yucatán</a:t>
            </a:r>
            <a:endParaRPr lang="es-ES" sz="2800" dirty="0">
              <a:solidFill>
                <a:schemeClr val="tx1"/>
              </a:solidFill>
            </a:endParaRPr>
          </a:p>
        </p:txBody>
      </p:sp>
      <p:sp>
        <p:nvSpPr>
          <p:cNvPr id="3" name="Subtítulo 2"/>
          <p:cNvSpPr>
            <a:spLocks noGrp="1"/>
          </p:cNvSpPr>
          <p:nvPr>
            <p:ph type="subTitle" idx="1"/>
          </p:nvPr>
        </p:nvSpPr>
        <p:spPr/>
        <p:txBody>
          <a:bodyPr>
            <a:normAutofit fontScale="62500" lnSpcReduction="20000"/>
          </a:bodyPr>
          <a:lstStyle/>
          <a:p>
            <a:r>
              <a:rPr lang="es-MX" dirty="0"/>
              <a:t>Novena Conferencia de Directores de Tecnología de Información y Comunicación en Instituciones de Educación Superior, </a:t>
            </a:r>
            <a:r>
              <a:rPr lang="es-MX" dirty="0" smtClean="0"/>
              <a:t>TICAL2019</a:t>
            </a:r>
          </a:p>
          <a:p>
            <a:r>
              <a:rPr lang="es-MX" dirty="0" smtClean="0"/>
              <a:t>2 al 4 de septiembre, Cancún, Quintana Roo, México</a:t>
            </a:r>
            <a:endParaRPr lang="es-ES" dirty="0"/>
          </a:p>
        </p:txBody>
      </p:sp>
    </p:spTree>
    <p:extLst>
      <p:ext uri="{BB962C8B-B14F-4D97-AF65-F5344CB8AC3E}">
        <p14:creationId xmlns:p14="http://schemas.microsoft.com/office/powerpoint/2010/main" xmlns="" val="6130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1600" dirty="0"/>
              <a:t>Modelo de gestión de conocimiento para la atención a usuarios y soporte de servicios de TI en la Universidad Autónoma de </a:t>
            </a:r>
            <a:r>
              <a:rPr lang="es-MX" sz="1600" dirty="0" smtClean="0"/>
              <a:t>Yucatán</a:t>
            </a:r>
            <a:endParaRPr lang="es-MX" sz="1600" dirty="0"/>
          </a:p>
        </p:txBody>
      </p:sp>
      <p:pic>
        <p:nvPicPr>
          <p:cNvPr id="1026" name="Imagen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7391" y="1025730"/>
            <a:ext cx="5997970" cy="4186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738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270163" y="1097791"/>
            <a:ext cx="8562109" cy="959610"/>
          </a:xfrm>
        </p:spPr>
        <p:txBody>
          <a:bodyPr>
            <a:normAutofit/>
          </a:bodyPr>
          <a:lstStyle/>
          <a:p>
            <a:pPr algn="just"/>
            <a:r>
              <a:rPr lang="es-MX" sz="1600" dirty="0"/>
              <a:t>En la </a:t>
            </a:r>
            <a:r>
              <a:rPr lang="es-MX" sz="1600" dirty="0" smtClean="0"/>
              <a:t>UADY contamos en promedio con 10 </a:t>
            </a:r>
            <a:r>
              <a:rPr lang="es-MX" sz="1600" dirty="0"/>
              <a:t>estudiantes que conforman la mesa de servicios. El personal cubre 40 horas semanales y los estudiantes de mesa de servicios 30 horas semanales.</a:t>
            </a:r>
          </a:p>
        </p:txBody>
      </p:sp>
      <p:graphicFrame>
        <p:nvGraphicFramePr>
          <p:cNvPr id="6" name="Tabla 5"/>
          <p:cNvGraphicFramePr>
            <a:graphicFrameLocks noGrp="1"/>
          </p:cNvGraphicFramePr>
          <p:nvPr>
            <p:extLst>
              <p:ext uri="{D42A27DB-BD31-4B8C-83A1-F6EECF244321}">
                <p14:modId xmlns:p14="http://schemas.microsoft.com/office/powerpoint/2010/main" xmlns="" val="2246456470"/>
              </p:ext>
            </p:extLst>
          </p:nvPr>
        </p:nvGraphicFramePr>
        <p:xfrm>
          <a:off x="374072" y="3034003"/>
          <a:ext cx="3751119" cy="710103"/>
        </p:xfrm>
        <a:graphic>
          <a:graphicData uri="http://schemas.openxmlformats.org/drawingml/2006/table">
            <a:tbl>
              <a:tblPr/>
              <a:tblGrid>
                <a:gridCol w="716973">
                  <a:extLst>
                    <a:ext uri="{9D8B030D-6E8A-4147-A177-3AD203B41FA5}">
                      <a16:colId xmlns:a16="http://schemas.microsoft.com/office/drawing/2014/main" xmlns="" val="3062561289"/>
                    </a:ext>
                  </a:extLst>
                </a:gridCol>
                <a:gridCol w="831273">
                  <a:extLst>
                    <a:ext uri="{9D8B030D-6E8A-4147-A177-3AD203B41FA5}">
                      <a16:colId xmlns:a16="http://schemas.microsoft.com/office/drawing/2014/main" xmlns="" val="2868940666"/>
                    </a:ext>
                  </a:extLst>
                </a:gridCol>
                <a:gridCol w="1194955">
                  <a:extLst>
                    <a:ext uri="{9D8B030D-6E8A-4147-A177-3AD203B41FA5}">
                      <a16:colId xmlns:a16="http://schemas.microsoft.com/office/drawing/2014/main" xmlns="" val="3256525125"/>
                    </a:ext>
                  </a:extLst>
                </a:gridCol>
                <a:gridCol w="1007918">
                  <a:extLst>
                    <a:ext uri="{9D8B030D-6E8A-4147-A177-3AD203B41FA5}">
                      <a16:colId xmlns:a16="http://schemas.microsoft.com/office/drawing/2014/main" xmlns="" val="1144018019"/>
                    </a:ext>
                  </a:extLst>
                </a:gridCol>
              </a:tblGrid>
              <a:tr h="0">
                <a:tc>
                  <a:txBody>
                    <a:bodyPr/>
                    <a:lstStyle/>
                    <a:p>
                      <a:pPr algn="ctr" fontAlgn="b"/>
                      <a:r>
                        <a:rPr lang="es-MX" sz="1400" b="1" i="0" u="none" strike="noStrike" dirty="0">
                          <a:solidFill>
                            <a:srgbClr val="000000"/>
                          </a:solidFill>
                          <a:effectLst/>
                          <a:latin typeface="Calibri" panose="020F0502020204030204" pitchFamily="34" charset="0"/>
                        </a:rPr>
                        <a:t>Tipo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400" b="1" i="0" u="none" strike="noStrike" dirty="0">
                          <a:solidFill>
                            <a:srgbClr val="000000"/>
                          </a:solidFill>
                          <a:effectLst/>
                          <a:latin typeface="Calibri" panose="020F0502020204030204" pitchFamily="34" charset="0"/>
                        </a:rPr>
                        <a:t>Número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400" b="1" i="0" u="none" strike="noStrike" dirty="0" err="1">
                          <a:solidFill>
                            <a:srgbClr val="000000"/>
                          </a:solidFill>
                          <a:effectLst/>
                          <a:latin typeface="Calibri" panose="020F0502020204030204" pitchFamily="34" charset="0"/>
                        </a:rPr>
                        <a:t>Hrs</a:t>
                      </a:r>
                      <a:r>
                        <a:rPr lang="es-MX" sz="1400" b="1" i="0" u="none" strike="noStrike" dirty="0">
                          <a:solidFill>
                            <a:srgbClr val="000000"/>
                          </a:solidFill>
                          <a:effectLst/>
                          <a:latin typeface="Calibri" panose="020F0502020204030204" pitchFamily="34" charset="0"/>
                        </a:rPr>
                        <a:t>/</a:t>
                      </a:r>
                      <a:r>
                        <a:rPr lang="es-MX" sz="1400" b="1" i="0" u="none" strike="noStrike" dirty="0" err="1">
                          <a:solidFill>
                            <a:srgbClr val="000000"/>
                          </a:solidFill>
                          <a:effectLst/>
                          <a:latin typeface="Calibri" panose="020F0502020204030204" pitchFamily="34" charset="0"/>
                        </a:rPr>
                        <a:t>Sem</a:t>
                      </a:r>
                      <a:r>
                        <a:rPr lang="es-MX" sz="1400" b="1" i="0" u="none" strike="noStrike" dirty="0">
                          <a:solidFill>
                            <a:srgbClr val="000000"/>
                          </a:solidFill>
                          <a:effectLst/>
                          <a:latin typeface="Calibri" panose="020F0502020204030204" pitchFamily="34" charset="0"/>
                        </a:rPr>
                        <a:t>/Per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400" b="1" i="0" u="none" strike="noStrike" dirty="0" err="1">
                          <a:solidFill>
                            <a:srgbClr val="000000"/>
                          </a:solidFill>
                          <a:effectLst/>
                          <a:latin typeface="Calibri" panose="020F0502020204030204" pitchFamily="34" charset="0"/>
                        </a:rPr>
                        <a:t>Hrs</a:t>
                      </a:r>
                      <a:r>
                        <a:rPr lang="es-MX" sz="1400" b="1" i="0" u="none" strike="noStrike" dirty="0">
                          <a:solidFill>
                            <a:srgbClr val="000000"/>
                          </a:solidFill>
                          <a:effectLst/>
                          <a:latin typeface="Calibri" panose="020F0502020204030204" pitchFamily="34" charset="0"/>
                        </a:rPr>
                        <a:t>/</a:t>
                      </a:r>
                      <a:r>
                        <a:rPr lang="es-MX" sz="1400" b="1" i="0" u="none" strike="noStrike" dirty="0" err="1">
                          <a:solidFill>
                            <a:srgbClr val="000000"/>
                          </a:solidFill>
                          <a:effectLst/>
                          <a:latin typeface="Calibri" panose="020F0502020204030204" pitchFamily="34" charset="0"/>
                        </a:rPr>
                        <a:t>Sem</a:t>
                      </a:r>
                      <a:endParaRPr lang="es-MX"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98701788"/>
                  </a:ext>
                </a:extLst>
              </a:tr>
              <a:tr h="243609">
                <a:tc>
                  <a:txBody>
                    <a:bodyPr/>
                    <a:lstStyle/>
                    <a:p>
                      <a:pPr algn="l" fontAlgn="b"/>
                      <a:r>
                        <a:rPr lang="es-MX" sz="1400" b="0" i="0" u="none" strike="noStrike" dirty="0">
                          <a:solidFill>
                            <a:srgbClr val="000000"/>
                          </a:solidFill>
                          <a:effectLst/>
                          <a:latin typeface="Calibri" panose="020F0502020204030204" pitchFamily="34" charset="0"/>
                        </a:rPr>
                        <a:t>Personal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effectLst/>
                          <a:latin typeface="Calibri" panose="020F0502020204030204" pitchFamily="34" charset="0"/>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0781544"/>
                  </a:ext>
                </a:extLst>
              </a:tr>
              <a:tr h="243609">
                <a:tc>
                  <a:txBody>
                    <a:bodyPr/>
                    <a:lstStyle/>
                    <a:p>
                      <a:pPr algn="l" fontAlgn="b"/>
                      <a:r>
                        <a:rPr lang="es-MX" sz="1400" b="0" i="0" u="none" strike="noStrike">
                          <a:solidFill>
                            <a:srgbClr val="000000"/>
                          </a:solidFill>
                          <a:effectLst/>
                          <a:latin typeface="Calibri" panose="020F0502020204030204" pitchFamily="34" charset="0"/>
                        </a:rPr>
                        <a:t>Becarios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400" b="0" i="0" u="none" strike="noStrike" dirty="0">
                          <a:solidFill>
                            <a:srgbClr val="000000"/>
                          </a:solidFill>
                          <a:effectLst/>
                          <a:latin typeface="Calibri" panose="020F0502020204030204" pitchFamily="34" charset="0"/>
                        </a:rPr>
                        <a:t>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6931162"/>
                  </a:ext>
                </a:extLst>
              </a:tr>
            </a:tbl>
          </a:graphicData>
        </a:graphic>
      </p:graphicFrame>
      <p:pic>
        <p:nvPicPr>
          <p:cNvPr id="7" name="Imagen 6"/>
          <p:cNvPicPr>
            <a:picLocks noChangeAspect="1"/>
          </p:cNvPicPr>
          <p:nvPr/>
        </p:nvPicPr>
        <p:blipFill>
          <a:blip r:embed="rId2"/>
          <a:stretch>
            <a:fillRect/>
          </a:stretch>
        </p:blipFill>
        <p:spPr>
          <a:xfrm>
            <a:off x="4405745" y="1974273"/>
            <a:ext cx="4584589" cy="2993601"/>
          </a:xfrm>
          <a:prstGeom prst="rect">
            <a:avLst/>
          </a:prstGeom>
        </p:spPr>
      </p:pic>
    </p:spTree>
    <p:extLst>
      <p:ext uri="{BB962C8B-B14F-4D97-AF65-F5344CB8AC3E}">
        <p14:creationId xmlns:p14="http://schemas.microsoft.com/office/powerpoint/2010/main" xmlns="" val="313064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Índice de servicios atendidos por</a:t>
            </a:r>
            <a:br>
              <a:rPr lang="es-MX" dirty="0"/>
            </a:br>
            <a:r>
              <a:rPr lang="es-MX" dirty="0"/>
              <a:t>Mesa de Servicios</a:t>
            </a:r>
          </a:p>
        </p:txBody>
      </p:sp>
      <p:sp>
        <p:nvSpPr>
          <p:cNvPr id="3" name="Marcador de contenido 2"/>
          <p:cNvSpPr>
            <a:spLocks noGrp="1"/>
          </p:cNvSpPr>
          <p:nvPr>
            <p:ph idx="1"/>
          </p:nvPr>
        </p:nvSpPr>
        <p:spPr>
          <a:xfrm>
            <a:off x="197427" y="1021836"/>
            <a:ext cx="8728364" cy="720617"/>
          </a:xfrm>
        </p:spPr>
        <p:txBody>
          <a:bodyPr>
            <a:normAutofit/>
          </a:bodyPr>
          <a:lstStyle/>
          <a:p>
            <a:r>
              <a:rPr lang="es-MX" sz="1600" dirty="0"/>
              <a:t>Se presentan indicadores del índice de las solicitudes de servicios atendidos por la Mesa de Servicios en los últimos meses. </a:t>
            </a:r>
          </a:p>
        </p:txBody>
      </p:sp>
      <p:pic>
        <p:nvPicPr>
          <p:cNvPr id="4" name="Imagen 3"/>
          <p:cNvPicPr>
            <a:picLocks noChangeAspect="1"/>
          </p:cNvPicPr>
          <p:nvPr/>
        </p:nvPicPr>
        <p:blipFill>
          <a:blip r:embed="rId2"/>
          <a:stretch>
            <a:fillRect/>
          </a:stretch>
        </p:blipFill>
        <p:spPr>
          <a:xfrm>
            <a:off x="245374" y="1665681"/>
            <a:ext cx="3535494" cy="997527"/>
          </a:xfrm>
          <a:prstGeom prst="rect">
            <a:avLst/>
          </a:prstGeom>
        </p:spPr>
      </p:pic>
      <p:pic>
        <p:nvPicPr>
          <p:cNvPr id="5" name="Imagen 4"/>
          <p:cNvPicPr>
            <a:picLocks noChangeAspect="1"/>
          </p:cNvPicPr>
          <p:nvPr/>
        </p:nvPicPr>
        <p:blipFill>
          <a:blip r:embed="rId3"/>
          <a:stretch>
            <a:fillRect/>
          </a:stretch>
        </p:blipFill>
        <p:spPr>
          <a:xfrm>
            <a:off x="193490" y="2836718"/>
            <a:ext cx="3583441" cy="1011055"/>
          </a:xfrm>
          <a:prstGeom prst="rect">
            <a:avLst/>
          </a:prstGeom>
        </p:spPr>
      </p:pic>
      <p:sp>
        <p:nvSpPr>
          <p:cNvPr id="7" name="CuadroTexto 6"/>
          <p:cNvSpPr txBox="1"/>
          <p:nvPr/>
        </p:nvSpPr>
        <p:spPr>
          <a:xfrm>
            <a:off x="245374" y="4177147"/>
            <a:ext cx="382069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dirty="0"/>
              <a:t>Se observó un aumento en las solicitudes de servicios de TI atendidos por la mesa de servicios, de 2016 a 2017, de 50% a 57%, el cual se ha mantenido en este 2018</a:t>
            </a:r>
          </a:p>
        </p:txBody>
      </p:sp>
      <p:graphicFrame>
        <p:nvGraphicFramePr>
          <p:cNvPr id="8" name="Gráfico 7"/>
          <p:cNvGraphicFramePr>
            <a:graphicFrameLocks/>
          </p:cNvGraphicFramePr>
          <p:nvPr>
            <p:extLst>
              <p:ext uri="{D42A27DB-BD31-4B8C-83A1-F6EECF244321}">
                <p14:modId xmlns:p14="http://schemas.microsoft.com/office/powerpoint/2010/main" xmlns="" val="1920364808"/>
              </p:ext>
            </p:extLst>
          </p:nvPr>
        </p:nvGraphicFramePr>
        <p:xfrm>
          <a:off x="3901467" y="1350818"/>
          <a:ext cx="5024324" cy="34726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26740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Índice de servicios atendidos por</a:t>
            </a:r>
            <a:br>
              <a:rPr lang="es-MX" dirty="0"/>
            </a:br>
            <a:r>
              <a:rPr lang="es-MX" dirty="0"/>
              <a:t>Mesa de Servicios</a:t>
            </a:r>
          </a:p>
        </p:txBody>
      </p:sp>
      <p:sp>
        <p:nvSpPr>
          <p:cNvPr id="3" name="Marcador de contenido 2"/>
          <p:cNvSpPr>
            <a:spLocks noGrp="1"/>
          </p:cNvSpPr>
          <p:nvPr>
            <p:ph idx="1"/>
          </p:nvPr>
        </p:nvSpPr>
        <p:spPr>
          <a:xfrm>
            <a:off x="197427" y="1021836"/>
            <a:ext cx="8728364" cy="720617"/>
          </a:xfrm>
        </p:spPr>
        <p:txBody>
          <a:bodyPr>
            <a:normAutofit/>
          </a:bodyPr>
          <a:lstStyle/>
          <a:p>
            <a:pPr algn="just"/>
            <a:r>
              <a:rPr lang="es-MX" sz="1600" dirty="0"/>
              <a:t>Cada tipo de servicio tiene una ponderación diferente, con lo cual se mide la productividad.</a:t>
            </a:r>
          </a:p>
        </p:txBody>
      </p:sp>
      <p:sp>
        <p:nvSpPr>
          <p:cNvPr id="7" name="CuadroTexto 6"/>
          <p:cNvSpPr txBox="1"/>
          <p:nvPr/>
        </p:nvSpPr>
        <p:spPr>
          <a:xfrm>
            <a:off x="156886" y="4206225"/>
            <a:ext cx="3978695"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dirty="0"/>
              <a:t>Se observó un aumento en la productividad de las solicitudes de los servicios atendidos por la mesa de servicios, de 2016 a 2017, de 45% a 48%, y con tendencia hacia el 50% en este año.</a:t>
            </a:r>
          </a:p>
        </p:txBody>
      </p:sp>
      <p:pic>
        <p:nvPicPr>
          <p:cNvPr id="9" name="Imagen 8"/>
          <p:cNvPicPr>
            <a:picLocks noChangeAspect="1"/>
          </p:cNvPicPr>
          <p:nvPr/>
        </p:nvPicPr>
        <p:blipFill>
          <a:blip r:embed="rId2"/>
          <a:stretch>
            <a:fillRect/>
          </a:stretch>
        </p:blipFill>
        <p:spPr>
          <a:xfrm>
            <a:off x="439247" y="1742453"/>
            <a:ext cx="3337058" cy="941539"/>
          </a:xfrm>
          <a:prstGeom prst="rect">
            <a:avLst/>
          </a:prstGeom>
        </p:spPr>
      </p:pic>
      <p:pic>
        <p:nvPicPr>
          <p:cNvPr id="10" name="Imagen 9"/>
          <p:cNvPicPr>
            <a:picLocks noChangeAspect="1"/>
          </p:cNvPicPr>
          <p:nvPr/>
        </p:nvPicPr>
        <p:blipFill>
          <a:blip r:embed="rId3"/>
          <a:stretch>
            <a:fillRect/>
          </a:stretch>
        </p:blipFill>
        <p:spPr>
          <a:xfrm>
            <a:off x="439247" y="2951427"/>
            <a:ext cx="3288821" cy="927929"/>
          </a:xfrm>
          <a:prstGeom prst="rect">
            <a:avLst/>
          </a:prstGeom>
        </p:spPr>
      </p:pic>
      <p:graphicFrame>
        <p:nvGraphicFramePr>
          <p:cNvPr id="12" name="Gráfico 11"/>
          <p:cNvGraphicFramePr>
            <a:graphicFrameLocks/>
          </p:cNvGraphicFramePr>
          <p:nvPr>
            <p:extLst>
              <p:ext uri="{D42A27DB-BD31-4B8C-83A1-F6EECF244321}">
                <p14:modId xmlns:p14="http://schemas.microsoft.com/office/powerpoint/2010/main" xmlns="" val="29422794"/>
              </p:ext>
            </p:extLst>
          </p:nvPr>
        </p:nvGraphicFramePr>
        <p:xfrm>
          <a:off x="3911387" y="1382144"/>
          <a:ext cx="5149486" cy="34704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80354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Servicios </a:t>
            </a:r>
            <a:r>
              <a:rPr lang="es-MX" dirty="0" smtClean="0"/>
              <a:t>atendidos</a:t>
            </a:r>
            <a:endParaRPr lang="es-MX" dirty="0"/>
          </a:p>
        </p:txBody>
      </p:sp>
      <p:sp>
        <p:nvSpPr>
          <p:cNvPr id="3" name="Marcador de contenido 2"/>
          <p:cNvSpPr>
            <a:spLocks noGrp="1"/>
          </p:cNvSpPr>
          <p:nvPr>
            <p:ph idx="1"/>
          </p:nvPr>
        </p:nvSpPr>
        <p:spPr>
          <a:xfrm>
            <a:off x="301335" y="1013085"/>
            <a:ext cx="8510155" cy="857280"/>
          </a:xfrm>
        </p:spPr>
        <p:txBody>
          <a:bodyPr>
            <a:normAutofit/>
          </a:bodyPr>
          <a:lstStyle/>
          <a:p>
            <a:pPr algn="just"/>
            <a:r>
              <a:rPr lang="es-MX" sz="1600" dirty="0"/>
              <a:t>Para tener una visión global de la atención de las solicitudes de servicios de TI en la Coordinación Administrativa de TI, se presenta un reporte de las solicitudes de servicios atendidos por mes en los últimos meses.</a:t>
            </a:r>
          </a:p>
        </p:txBody>
      </p:sp>
      <p:pic>
        <p:nvPicPr>
          <p:cNvPr id="4" name="Imagen 3"/>
          <p:cNvPicPr>
            <a:picLocks noChangeAspect="1"/>
          </p:cNvPicPr>
          <p:nvPr/>
        </p:nvPicPr>
        <p:blipFill>
          <a:blip r:embed="rId2"/>
          <a:stretch>
            <a:fillRect/>
          </a:stretch>
        </p:blipFill>
        <p:spPr>
          <a:xfrm>
            <a:off x="674109" y="2251243"/>
            <a:ext cx="2622203" cy="2449031"/>
          </a:xfrm>
          <a:prstGeom prst="rect">
            <a:avLst/>
          </a:prstGeom>
        </p:spPr>
      </p:pic>
      <p:pic>
        <p:nvPicPr>
          <p:cNvPr id="5" name="Imagen 4"/>
          <p:cNvPicPr>
            <a:picLocks noChangeAspect="1"/>
          </p:cNvPicPr>
          <p:nvPr/>
        </p:nvPicPr>
        <p:blipFill>
          <a:blip r:embed="rId3"/>
          <a:stretch>
            <a:fillRect/>
          </a:stretch>
        </p:blipFill>
        <p:spPr>
          <a:xfrm>
            <a:off x="3599349" y="1870365"/>
            <a:ext cx="5118623" cy="3076620"/>
          </a:xfrm>
          <a:prstGeom prst="rect">
            <a:avLst/>
          </a:prstGeom>
        </p:spPr>
      </p:pic>
    </p:spTree>
    <p:extLst>
      <p:ext uri="{BB962C8B-B14F-4D97-AF65-F5344CB8AC3E}">
        <p14:creationId xmlns:p14="http://schemas.microsoft.com/office/powerpoint/2010/main" xmlns="" val="320702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Índice de servicios atendidos por</a:t>
            </a:r>
            <a:br>
              <a:rPr lang="es-MX" dirty="0"/>
            </a:br>
            <a:r>
              <a:rPr lang="es-MX" dirty="0"/>
              <a:t>Mesa de Servicios</a:t>
            </a:r>
          </a:p>
        </p:txBody>
      </p:sp>
      <p:sp>
        <p:nvSpPr>
          <p:cNvPr id="3" name="Marcador de contenido 2"/>
          <p:cNvSpPr>
            <a:spLocks noGrp="1"/>
          </p:cNvSpPr>
          <p:nvPr>
            <p:ph idx="1"/>
          </p:nvPr>
        </p:nvSpPr>
        <p:spPr>
          <a:xfrm>
            <a:off x="197427" y="1021837"/>
            <a:ext cx="4921276" cy="453182"/>
          </a:xfrm>
        </p:spPr>
        <p:txBody>
          <a:bodyPr>
            <a:normAutofit fontScale="85000" lnSpcReduction="20000"/>
          </a:bodyPr>
          <a:lstStyle/>
          <a:p>
            <a:pPr algn="ctr"/>
            <a:r>
              <a:rPr lang="es-MX" sz="1600" dirty="0"/>
              <a:t>Los servicios se clasifican en dos tipos, servicios de TI y reportes de TI.</a:t>
            </a:r>
          </a:p>
        </p:txBody>
      </p:sp>
      <p:sp>
        <p:nvSpPr>
          <p:cNvPr id="7" name="CuadroTexto 6"/>
          <p:cNvSpPr txBox="1"/>
          <p:nvPr/>
        </p:nvSpPr>
        <p:spPr>
          <a:xfrm>
            <a:off x="156885" y="4299478"/>
            <a:ext cx="397869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dirty="0"/>
              <a:t>Se observa el gran apoyo que la Mesa de Servicio ofrece para la atención a los reportes de los servicios de TI. 7 de cada 10 reportes son atendidos por la mesa de servicios.</a:t>
            </a:r>
          </a:p>
        </p:txBody>
      </p:sp>
      <p:pic>
        <p:nvPicPr>
          <p:cNvPr id="5" name="Imagen 4"/>
          <p:cNvPicPr>
            <a:picLocks noChangeAspect="1"/>
          </p:cNvPicPr>
          <p:nvPr/>
        </p:nvPicPr>
        <p:blipFill>
          <a:blip r:embed="rId2"/>
          <a:stretch>
            <a:fillRect/>
          </a:stretch>
        </p:blipFill>
        <p:spPr>
          <a:xfrm>
            <a:off x="327824" y="1475019"/>
            <a:ext cx="3636818" cy="939605"/>
          </a:xfrm>
          <a:prstGeom prst="rect">
            <a:avLst/>
          </a:prstGeom>
        </p:spPr>
      </p:pic>
      <p:pic>
        <p:nvPicPr>
          <p:cNvPr id="6" name="Imagen 5"/>
          <p:cNvPicPr>
            <a:picLocks noChangeAspect="1"/>
          </p:cNvPicPr>
          <p:nvPr/>
        </p:nvPicPr>
        <p:blipFill>
          <a:blip r:embed="rId3"/>
          <a:stretch>
            <a:fillRect/>
          </a:stretch>
        </p:blipFill>
        <p:spPr>
          <a:xfrm>
            <a:off x="327823" y="3233147"/>
            <a:ext cx="3613605" cy="933608"/>
          </a:xfrm>
          <a:prstGeom prst="rect">
            <a:avLst/>
          </a:prstGeom>
        </p:spPr>
      </p:pic>
      <p:sp>
        <p:nvSpPr>
          <p:cNvPr id="11" name="CuadroTexto 10"/>
          <p:cNvSpPr txBox="1"/>
          <p:nvPr/>
        </p:nvSpPr>
        <p:spPr>
          <a:xfrm>
            <a:off x="197427" y="2544640"/>
            <a:ext cx="397869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MX" sz="1200" dirty="0"/>
              <a:t>Se observa un aumento en la atención de las solicitudes por parte de la mesa de servicios, aumentando de 43% a 48%</a:t>
            </a:r>
          </a:p>
        </p:txBody>
      </p:sp>
      <p:pic>
        <p:nvPicPr>
          <p:cNvPr id="13" name="Imagen 12"/>
          <p:cNvPicPr>
            <a:picLocks noChangeAspect="1"/>
          </p:cNvPicPr>
          <p:nvPr/>
        </p:nvPicPr>
        <p:blipFill>
          <a:blip r:embed="rId4"/>
          <a:stretch>
            <a:fillRect/>
          </a:stretch>
        </p:blipFill>
        <p:spPr>
          <a:xfrm>
            <a:off x="5118703" y="994283"/>
            <a:ext cx="3162852" cy="1901076"/>
          </a:xfrm>
          <a:prstGeom prst="rect">
            <a:avLst/>
          </a:prstGeom>
        </p:spPr>
      </p:pic>
      <p:pic>
        <p:nvPicPr>
          <p:cNvPr id="14" name="Imagen 13"/>
          <p:cNvPicPr>
            <a:picLocks noChangeAspect="1"/>
          </p:cNvPicPr>
          <p:nvPr/>
        </p:nvPicPr>
        <p:blipFill>
          <a:blip r:embed="rId5"/>
          <a:stretch>
            <a:fillRect/>
          </a:stretch>
        </p:blipFill>
        <p:spPr>
          <a:xfrm>
            <a:off x="4987251" y="3006305"/>
            <a:ext cx="3425756" cy="2059098"/>
          </a:xfrm>
          <a:prstGeom prst="rect">
            <a:avLst/>
          </a:prstGeom>
        </p:spPr>
      </p:pic>
    </p:spTree>
    <p:extLst>
      <p:ext uri="{BB962C8B-B14F-4D97-AF65-F5344CB8AC3E}">
        <p14:creationId xmlns:p14="http://schemas.microsoft.com/office/powerpoint/2010/main" xmlns="" val="316920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066923" y="2722179"/>
            <a:ext cx="4077077" cy="2421321"/>
          </a:xfrm>
          <a:prstGeom prst="rect">
            <a:avLst/>
          </a:prstGeom>
        </p:spPr>
      </p:pic>
      <p:sp>
        <p:nvSpPr>
          <p:cNvPr id="3" name="Rectángulo 2"/>
          <p:cNvSpPr/>
          <p:nvPr/>
        </p:nvSpPr>
        <p:spPr>
          <a:xfrm>
            <a:off x="115615" y="809297"/>
            <a:ext cx="7756633" cy="3624134"/>
          </a:xfrm>
          <a:prstGeom prst="rect">
            <a:avLst/>
          </a:prstGeom>
        </p:spPr>
        <p:txBody>
          <a:bodyPr wrap="square">
            <a:spAutoFit/>
          </a:bodyPr>
          <a:lstStyle/>
          <a:p>
            <a:pPr algn="ctr">
              <a:spcBef>
                <a:spcPts val="300"/>
              </a:spcBef>
              <a:spcAft>
                <a:spcPts val="300"/>
              </a:spcAft>
            </a:pPr>
            <a:r>
              <a:rPr lang="es-MX" sz="2800" b="1" kern="0" dirty="0">
                <a:solidFill>
                  <a:srgbClr val="1F4E79"/>
                </a:solidFill>
                <a:latin typeface="Calibri Light" panose="020F0302020204030204" pitchFamily="34" charset="0"/>
                <a:ea typeface="Times New Roman" panose="02020603050405020304" pitchFamily="18" charset="0"/>
                <a:cs typeface="Times New Roman" panose="02020603050405020304" pitchFamily="18" charset="0"/>
              </a:rPr>
              <a:t>Satisfacción a Usuarios</a:t>
            </a:r>
          </a:p>
          <a:p>
            <a:pPr algn="just">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En el 2º trimestre del </a:t>
            </a:r>
            <a:r>
              <a:rPr lang="es-MX" dirty="0" smtClean="0">
                <a:latin typeface="Calibri" panose="020F0502020204030204" pitchFamily="34" charset="0"/>
                <a:ea typeface="Calibri" panose="020F0502020204030204" pitchFamily="34" charset="0"/>
                <a:cs typeface="Times New Roman" panose="02020603050405020304" pitchFamily="18" charset="0"/>
              </a:rPr>
              <a:t>año 2019, </a:t>
            </a:r>
            <a:r>
              <a:rPr lang="es-MX" dirty="0">
                <a:latin typeface="Calibri" panose="020F0502020204030204" pitchFamily="34" charset="0"/>
                <a:ea typeface="Calibri" panose="020F0502020204030204" pitchFamily="34" charset="0"/>
                <a:cs typeface="Times New Roman" panose="02020603050405020304" pitchFamily="18" charset="0"/>
              </a:rPr>
              <a:t>se atendieron 4,650 servicios, teniendo un índice de encuestas respondidas del 18.23% (848 encuestas respondidas), obteniendo la satisfacción como sigue:</a:t>
            </a:r>
          </a:p>
          <a:p>
            <a:pPr algn="just">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es-MX" b="1" dirty="0">
                <a:solidFill>
                  <a:srgbClr val="212121"/>
                </a:solidFill>
                <a:latin typeface="Calibri" panose="020F0502020204030204" pitchFamily="34" charset="0"/>
                <a:ea typeface="Calibri" panose="020F0502020204030204" pitchFamily="34" charset="0"/>
                <a:cs typeface="Times New Roman" panose="02020603050405020304" pitchFamily="18" charset="0"/>
              </a:rPr>
              <a:t>Abril: 95.03% </a:t>
            </a:r>
            <a:r>
              <a:rPr lang="es-MX" dirty="0">
                <a:solidFill>
                  <a:srgbClr val="212121"/>
                </a:solidFill>
                <a:latin typeface="Calibri" panose="020F0502020204030204" pitchFamily="34" charset="0"/>
                <a:ea typeface="Calibri" panose="020F0502020204030204" pitchFamily="34" charset="0"/>
                <a:cs typeface="Times New Roman" panose="02020603050405020304" pitchFamily="18" charset="0"/>
              </a:rPr>
              <a:t>de satisfacción</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b="1" dirty="0">
                <a:solidFill>
                  <a:srgbClr val="212121"/>
                </a:solidFill>
                <a:latin typeface="Calibri" panose="020F0502020204030204" pitchFamily="34" charset="0"/>
                <a:ea typeface="Calibri" panose="020F0502020204030204" pitchFamily="34" charset="0"/>
                <a:cs typeface="Times New Roman" panose="02020603050405020304" pitchFamily="18" charset="0"/>
              </a:rPr>
              <a:t>Mayo: 98.08% </a:t>
            </a:r>
            <a:r>
              <a:rPr lang="es-MX" dirty="0">
                <a:solidFill>
                  <a:srgbClr val="212121"/>
                </a:solidFill>
                <a:latin typeface="Calibri" panose="020F0502020204030204" pitchFamily="34" charset="0"/>
                <a:ea typeface="Calibri" panose="020F0502020204030204" pitchFamily="34" charset="0"/>
                <a:cs typeface="Times New Roman" panose="02020603050405020304" pitchFamily="18" charset="0"/>
              </a:rPr>
              <a:t>de satisfacción</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b="1" dirty="0">
                <a:solidFill>
                  <a:srgbClr val="212121"/>
                </a:solidFill>
                <a:latin typeface="Calibri" panose="020F0502020204030204" pitchFamily="34" charset="0"/>
                <a:ea typeface="Calibri" panose="020F0502020204030204" pitchFamily="34" charset="0"/>
                <a:cs typeface="Times New Roman" panose="02020603050405020304" pitchFamily="18" charset="0"/>
              </a:rPr>
              <a:t>Junio: 96.63% </a:t>
            </a:r>
            <a:r>
              <a:rPr lang="es-MX" dirty="0">
                <a:solidFill>
                  <a:srgbClr val="212121"/>
                </a:solidFill>
                <a:latin typeface="Calibri" panose="020F0502020204030204" pitchFamily="34" charset="0"/>
                <a:ea typeface="Calibri" panose="020F0502020204030204" pitchFamily="34" charset="0"/>
                <a:cs typeface="Times New Roman" panose="02020603050405020304" pitchFamily="18" charset="0"/>
              </a:rPr>
              <a:t>de satisfacción</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Teniendo un promedio en el trimestre del: </a:t>
            </a:r>
            <a:r>
              <a:rPr lang="es-MX" sz="2400" b="1" dirty="0">
                <a:latin typeface="Calibri" panose="020F0502020204030204" pitchFamily="34" charset="0"/>
                <a:ea typeface="Calibri" panose="020F0502020204030204" pitchFamily="34" charset="0"/>
                <a:cs typeface="Times New Roman" panose="02020603050405020304" pitchFamily="18" charset="0"/>
              </a:rPr>
              <a:t>96.57%</a:t>
            </a: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Título 3"/>
          <p:cNvSpPr>
            <a:spLocks noGrp="1"/>
          </p:cNvSpPr>
          <p:nvPr>
            <p:ph type="title"/>
          </p:nvPr>
        </p:nvSpPr>
        <p:spPr/>
        <p:txBody>
          <a:bodyPr/>
          <a:lstStyle/>
          <a:p>
            <a:endParaRPr lang="es-MX"/>
          </a:p>
        </p:txBody>
      </p:sp>
    </p:spTree>
    <p:extLst>
      <p:ext uri="{BB962C8B-B14F-4D97-AF65-F5344CB8AC3E}">
        <p14:creationId xmlns:p14="http://schemas.microsoft.com/office/powerpoint/2010/main" xmlns="" val="133793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6332973D-6D43-4475-9D0D-5250D32FDF23}"/>
              </a:ext>
            </a:extLst>
          </p:cNvPr>
          <p:cNvSpPr>
            <a:spLocks noGrp="1"/>
          </p:cNvSpPr>
          <p:nvPr>
            <p:ph idx="1"/>
          </p:nvPr>
        </p:nvSpPr>
        <p:spPr/>
        <p:txBody>
          <a:bodyPr vert="horz" lIns="91440" tIns="45720" rIns="91440" bIns="45720" rtlCol="0" anchor="t">
            <a:noAutofit/>
          </a:bodyPr>
          <a:lstStyle/>
          <a:p>
            <a:pPr eaLnBrk="0" hangingPunct="0"/>
            <a:r>
              <a:rPr lang="es-MX" sz="1500" dirty="0" smtClean="0"/>
              <a:t>1.El </a:t>
            </a:r>
            <a:r>
              <a:rPr lang="es-MX" sz="1500" dirty="0"/>
              <a:t>modelo de gestión del conocimiento permite brindar soporte y aprovisionar los servicios de TI con los niveles requeridos con un número limitado de personas incluyendo a personal que realizar prácticas o servicio social, en el momento de la realización de este trabajo 13 personas de base y 9 becarios.</a:t>
            </a:r>
          </a:p>
          <a:p>
            <a:pPr eaLnBrk="0" hangingPunct="0"/>
            <a:r>
              <a:rPr lang="es-MX" sz="1500" dirty="0"/>
              <a:t>2.El modelo de gestión del conocimiento permite ofrecer a los estudiantes un esquema de formación que los prepara para los retos profesionales de su formación académica en diversas áreas de TI: telecomunicaciones, redes, servicios en la nube, plataformas Windows, seguridad informática y buenas prácticas de TI.</a:t>
            </a:r>
          </a:p>
          <a:p>
            <a:pPr eaLnBrk="0" hangingPunct="0"/>
            <a:r>
              <a:rPr lang="es-MX" sz="1500" dirty="0"/>
              <a:t>3.Para la correcta integración de un nuevo personal se requiere un periodo que permita su adaptación, así como la evaluación de sus capacidades, aptitudes y conocimiento tácito.</a:t>
            </a:r>
          </a:p>
          <a:p>
            <a:pPr eaLnBrk="0" hangingPunct="0"/>
            <a:r>
              <a:rPr lang="es-MX" sz="1500" dirty="0"/>
              <a:t>4.Para una correcta integración del personal se requiere un esquema de inducción que permita al nuevo personal conocer los lineamientos, políticas de operación y buenas prácticas que se deben seguir fuera de las actividades </a:t>
            </a:r>
            <a:r>
              <a:rPr lang="es-MX" sz="1500" dirty="0" smtClean="0"/>
              <a:t>técnicas</a:t>
            </a:r>
            <a:r>
              <a:rPr lang="es-ES" sz="1500" dirty="0"/>
              <a:t/>
            </a:r>
            <a:br>
              <a:rPr lang="es-ES" sz="1500" dirty="0"/>
            </a:br>
            <a:endParaRPr lang="es-ES" sz="1500" dirty="0"/>
          </a:p>
        </p:txBody>
      </p:sp>
      <p:sp>
        <p:nvSpPr>
          <p:cNvPr id="5" name="Título 1">
            <a:extLst>
              <a:ext uri="{FF2B5EF4-FFF2-40B4-BE49-F238E27FC236}">
                <a16:creationId xmlns:a16="http://schemas.microsoft.com/office/drawing/2014/main" xmlns="" id="{582327B6-FB8D-4021-8125-5A611CB9949B}"/>
              </a:ext>
            </a:extLst>
          </p:cNvPr>
          <p:cNvSpPr txBox="1">
            <a:spLocks/>
          </p:cNvSpPr>
          <p:nvPr/>
        </p:nvSpPr>
        <p:spPr>
          <a:xfrm>
            <a:off x="2126828" y="127366"/>
            <a:ext cx="5173578" cy="6617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400" b="1" i="0" kern="1200">
                <a:solidFill>
                  <a:srgbClr val="203864"/>
                </a:solidFill>
                <a:latin typeface="Lucida Bright"/>
                <a:ea typeface="+mj-ea"/>
                <a:cs typeface="Lucida Bright"/>
              </a:defRPr>
            </a:lvl1pPr>
          </a:lstStyle>
          <a:p>
            <a:r>
              <a:rPr lang="es-ES_tradnl" dirty="0"/>
              <a:t>Lo aprendido…</a:t>
            </a:r>
            <a:endParaRPr lang="es-MX" dirty="0"/>
          </a:p>
        </p:txBody>
      </p:sp>
    </p:spTree>
    <p:extLst>
      <p:ext uri="{BB962C8B-B14F-4D97-AF65-F5344CB8AC3E}">
        <p14:creationId xmlns:p14="http://schemas.microsoft.com/office/powerpoint/2010/main" xmlns="" val="235753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a:t>Lo aprendido…</a:t>
            </a:r>
            <a:endParaRPr lang="es-MX" dirty="0"/>
          </a:p>
        </p:txBody>
      </p:sp>
      <p:pic>
        <p:nvPicPr>
          <p:cNvPr id="1026" name="x_img603371" descr="58cea419-eab6-4008-a318-ea4204e35121">
            <a:extLst>
              <a:ext uri="{FF2B5EF4-FFF2-40B4-BE49-F238E27FC236}">
                <a16:creationId xmlns:a16="http://schemas.microsoft.com/office/drawing/2014/main" xmlns="" id="{C9D8FE10-ACF4-4C61-9F8C-21DF4722354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772" y="1638752"/>
            <a:ext cx="3459298" cy="3483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ángulo 3">
            <a:extLst>
              <a:ext uri="{FF2B5EF4-FFF2-40B4-BE49-F238E27FC236}">
                <a16:creationId xmlns:a16="http://schemas.microsoft.com/office/drawing/2014/main" xmlns="" id="{3965C5FA-2D59-4429-994D-EE7B172DF850}"/>
              </a:ext>
            </a:extLst>
          </p:cNvPr>
          <p:cNvSpPr/>
          <p:nvPr/>
        </p:nvSpPr>
        <p:spPr>
          <a:xfrm>
            <a:off x="3561606" y="1621930"/>
            <a:ext cx="5434330" cy="3525965"/>
          </a:xfrm>
          <a:prstGeom prst="rect">
            <a:avLst/>
          </a:prstGeom>
        </p:spPr>
        <p:txBody>
          <a:bodyPr wrap="square">
            <a:spAutoFit/>
          </a:bodyPr>
          <a:lstStyle/>
          <a:p>
            <a:pPr algn="just">
              <a:lnSpc>
                <a:spcPct val="107000"/>
              </a:lnSpc>
              <a:spcAft>
                <a:spcPts val="800"/>
              </a:spcAft>
            </a:pPr>
            <a:r>
              <a:rPr lang="es-MX" sz="1100" dirty="0">
                <a:latin typeface="Calibri" panose="020F0502020204030204" pitchFamily="34" charset="0"/>
                <a:ea typeface="Calibri" panose="020F0502020204030204" pitchFamily="34" charset="0"/>
                <a:cs typeface="Times New Roman" panose="02020603050405020304" pitchFamily="18" charset="0"/>
              </a:rPr>
              <a:t>Gómez Montero Abraham Andrés - Hernández Pacheco </a:t>
            </a:r>
            <a:r>
              <a:rPr lang="es-MX" sz="1100" dirty="0" err="1">
                <a:latin typeface="Calibri" panose="020F0502020204030204" pitchFamily="34" charset="0"/>
                <a:ea typeface="Calibri" panose="020F0502020204030204" pitchFamily="34" charset="0"/>
                <a:cs typeface="Times New Roman" panose="02020603050405020304" pitchFamily="18" charset="0"/>
              </a:rPr>
              <a:t>Azeem</a:t>
            </a:r>
            <a:r>
              <a:rPr lang="es-MX" sz="1100" dirty="0">
                <a:latin typeface="Calibri" panose="020F0502020204030204" pitchFamily="34" charset="0"/>
                <a:ea typeface="Calibri" panose="020F0502020204030204" pitchFamily="34" charset="0"/>
                <a:cs typeface="Times New Roman" panose="02020603050405020304" pitchFamily="18" charset="0"/>
              </a:rPr>
              <a:t> - Canul Sansores Carlos Jesús - Lara Ceballos Christian Alexander - </a:t>
            </a:r>
            <a:r>
              <a:rPr lang="es-MX" sz="1100" dirty="0" err="1">
                <a:latin typeface="Calibri" panose="020F0502020204030204" pitchFamily="34" charset="0"/>
                <a:ea typeface="Calibri" panose="020F0502020204030204" pitchFamily="34" charset="0"/>
                <a:cs typeface="Times New Roman" panose="02020603050405020304" pitchFamily="18" charset="0"/>
              </a:rPr>
              <a:t>Chim</a:t>
            </a:r>
            <a:r>
              <a:rPr lang="es-MX" sz="1100" dirty="0">
                <a:latin typeface="Calibri" panose="020F0502020204030204" pitchFamily="34" charset="0"/>
                <a:ea typeface="Calibri" panose="020F0502020204030204" pitchFamily="34" charset="0"/>
                <a:cs typeface="Times New Roman" panose="02020603050405020304" pitchFamily="18" charset="0"/>
              </a:rPr>
              <a:t> </a:t>
            </a:r>
            <a:r>
              <a:rPr lang="es-MX" sz="1100" dirty="0" err="1">
                <a:latin typeface="Calibri" panose="020F0502020204030204" pitchFamily="34" charset="0"/>
                <a:ea typeface="Calibri" panose="020F0502020204030204" pitchFamily="34" charset="0"/>
                <a:cs typeface="Times New Roman" panose="02020603050405020304" pitchFamily="18" charset="0"/>
              </a:rPr>
              <a:t>Xicum</a:t>
            </a:r>
            <a:r>
              <a:rPr lang="es-MX" sz="1100" dirty="0">
                <a:latin typeface="Calibri" panose="020F0502020204030204" pitchFamily="34" charset="0"/>
                <a:ea typeface="Calibri" panose="020F0502020204030204" pitchFamily="34" charset="0"/>
                <a:cs typeface="Times New Roman" panose="02020603050405020304" pitchFamily="18" charset="0"/>
              </a:rPr>
              <a:t> Claudia Margarita - Ortiz Poot Rafael Darío - Mendoza Castellanos Eduardo Abraham - Palma Castro Irving Eliú - Cabrera Cervera Erick Alfonso - González Santamaría Diana Fabiola - Trujillo Zárate Guillermo Junior - Aguilar Salazar Irving Javier - López Cortés Jade Abigail - Góngora Quintal Javier Alejandro - Cobá Tun José Leopoldo - Fuentes Cruz José Javier - Medina Briceño Rubén </a:t>
            </a:r>
            <a:r>
              <a:rPr lang="es-MX" sz="1100" dirty="0" err="1">
                <a:latin typeface="Calibri" panose="020F0502020204030204" pitchFamily="34" charset="0"/>
                <a:ea typeface="Calibri" panose="020F0502020204030204" pitchFamily="34" charset="0"/>
                <a:cs typeface="Times New Roman" panose="02020603050405020304" pitchFamily="18" charset="0"/>
              </a:rPr>
              <a:t>Madgiel</a:t>
            </a:r>
            <a:r>
              <a:rPr lang="es-MX" sz="1100" dirty="0">
                <a:latin typeface="Calibri" panose="020F0502020204030204" pitchFamily="34" charset="0"/>
                <a:ea typeface="Calibri" panose="020F0502020204030204" pitchFamily="34" charset="0"/>
                <a:cs typeface="Times New Roman" panose="02020603050405020304" pitchFamily="18" charset="0"/>
              </a:rPr>
              <a:t> - Rico Luna </a:t>
            </a:r>
            <a:r>
              <a:rPr lang="es-MX" sz="1100" dirty="0" err="1">
                <a:latin typeface="Calibri" panose="020F0502020204030204" pitchFamily="34" charset="0"/>
                <a:ea typeface="Calibri" panose="020F0502020204030204" pitchFamily="34" charset="0"/>
                <a:cs typeface="Times New Roman" panose="02020603050405020304" pitchFamily="18" charset="0"/>
              </a:rPr>
              <a:t>Phamela</a:t>
            </a:r>
            <a:r>
              <a:rPr lang="es-MX" sz="1100" dirty="0">
                <a:latin typeface="Calibri" panose="020F0502020204030204" pitchFamily="34" charset="0"/>
                <a:ea typeface="Calibri" panose="020F0502020204030204" pitchFamily="34" charset="0"/>
                <a:cs typeface="Times New Roman" panose="02020603050405020304" pitchFamily="18" charset="0"/>
              </a:rPr>
              <a:t> </a:t>
            </a:r>
            <a:r>
              <a:rPr lang="es-MX" sz="1100" dirty="0" err="1">
                <a:latin typeface="Calibri" panose="020F0502020204030204" pitchFamily="34" charset="0"/>
                <a:ea typeface="Calibri" panose="020F0502020204030204" pitchFamily="34" charset="0"/>
                <a:cs typeface="Times New Roman" panose="02020603050405020304" pitchFamily="18" charset="0"/>
              </a:rPr>
              <a:t>Yhajayra</a:t>
            </a:r>
            <a:r>
              <a:rPr lang="es-MX" sz="1100" dirty="0">
                <a:latin typeface="Calibri" panose="020F0502020204030204" pitchFamily="34" charset="0"/>
                <a:ea typeface="Calibri" panose="020F0502020204030204" pitchFamily="34" charset="0"/>
                <a:cs typeface="Times New Roman" panose="02020603050405020304" pitchFamily="18" charset="0"/>
              </a:rPr>
              <a:t> - Dzul Ríos Raúl Arturo - Azcorra Quijano Ricardo Alfonso - Islas Solís Rommel Octavio - Moo Aldana </a:t>
            </a:r>
            <a:r>
              <a:rPr lang="es-MX" sz="1100" dirty="0" err="1">
                <a:latin typeface="Calibri" panose="020F0502020204030204" pitchFamily="34" charset="0"/>
                <a:ea typeface="Calibri" panose="020F0502020204030204" pitchFamily="34" charset="0"/>
                <a:cs typeface="Times New Roman" panose="02020603050405020304" pitchFamily="18" charset="0"/>
              </a:rPr>
              <a:t>Rúsel</a:t>
            </a:r>
            <a:r>
              <a:rPr lang="es-MX" sz="1100" dirty="0">
                <a:latin typeface="Calibri" panose="020F0502020204030204" pitchFamily="34" charset="0"/>
                <a:ea typeface="Calibri" panose="020F0502020204030204" pitchFamily="34" charset="0"/>
                <a:cs typeface="Times New Roman" panose="02020603050405020304" pitchFamily="18" charset="0"/>
              </a:rPr>
              <a:t> Alejandro - Lara Reyes Cruz Joana - Cabrera Carrillo Felipe David - Gómez </a:t>
            </a:r>
            <a:r>
              <a:rPr lang="es-MX" sz="1100" dirty="0" err="1">
                <a:latin typeface="Calibri" panose="020F0502020204030204" pitchFamily="34" charset="0"/>
                <a:ea typeface="Calibri" panose="020F0502020204030204" pitchFamily="34" charset="0"/>
                <a:cs typeface="Times New Roman" panose="02020603050405020304" pitchFamily="18" charset="0"/>
              </a:rPr>
              <a:t>Cab</a:t>
            </a:r>
            <a:r>
              <a:rPr lang="es-MX" sz="1100" dirty="0">
                <a:latin typeface="Calibri" panose="020F0502020204030204" pitchFamily="34" charset="0"/>
                <a:ea typeface="Calibri" panose="020F0502020204030204" pitchFamily="34" charset="0"/>
                <a:cs typeface="Times New Roman" panose="02020603050405020304" pitchFamily="18" charset="0"/>
              </a:rPr>
              <a:t> Gabriel Isaac - Chávez Chacón Iván Eduardo - Sosa </a:t>
            </a:r>
            <a:r>
              <a:rPr lang="es-MX" sz="1100" dirty="0" err="1">
                <a:latin typeface="Calibri" panose="020F0502020204030204" pitchFamily="34" charset="0"/>
                <a:ea typeface="Calibri" panose="020F0502020204030204" pitchFamily="34" charset="0"/>
                <a:cs typeface="Times New Roman" panose="02020603050405020304" pitchFamily="18" charset="0"/>
              </a:rPr>
              <a:t>Naal</a:t>
            </a:r>
            <a:r>
              <a:rPr lang="es-MX" sz="1100" dirty="0">
                <a:latin typeface="Calibri" panose="020F0502020204030204" pitchFamily="34" charset="0"/>
                <a:ea typeface="Calibri" panose="020F0502020204030204" pitchFamily="34" charset="0"/>
                <a:cs typeface="Times New Roman" panose="02020603050405020304" pitchFamily="18" charset="0"/>
              </a:rPr>
              <a:t> José Luis - Lanz Méndez Lidia Guadalupe - Mendoza Caballero </a:t>
            </a:r>
            <a:r>
              <a:rPr lang="es-MX" sz="1100" dirty="0" err="1">
                <a:latin typeface="Calibri" panose="020F0502020204030204" pitchFamily="34" charset="0"/>
                <a:ea typeface="Calibri" panose="020F0502020204030204" pitchFamily="34" charset="0"/>
                <a:cs typeface="Times New Roman" panose="02020603050405020304" pitchFamily="18" charset="0"/>
              </a:rPr>
              <a:t>Lilí</a:t>
            </a:r>
            <a:r>
              <a:rPr lang="es-MX" sz="1100" dirty="0">
                <a:latin typeface="Calibri" panose="020F0502020204030204" pitchFamily="34" charset="0"/>
                <a:ea typeface="Calibri" panose="020F0502020204030204" pitchFamily="34" charset="0"/>
                <a:cs typeface="Times New Roman" panose="02020603050405020304" pitchFamily="18" charset="0"/>
              </a:rPr>
              <a:t> </a:t>
            </a:r>
            <a:r>
              <a:rPr lang="es-MX" sz="1100" dirty="0" err="1">
                <a:latin typeface="Calibri" panose="020F0502020204030204" pitchFamily="34" charset="0"/>
                <a:ea typeface="Calibri" panose="020F0502020204030204" pitchFamily="34" charset="0"/>
                <a:cs typeface="Times New Roman" panose="02020603050405020304" pitchFamily="18" charset="0"/>
              </a:rPr>
              <a:t>Nicte</a:t>
            </a:r>
            <a:r>
              <a:rPr lang="es-MX" sz="1100" dirty="0">
                <a:latin typeface="Calibri" panose="020F0502020204030204" pitchFamily="34" charset="0"/>
                <a:ea typeface="Calibri" panose="020F0502020204030204" pitchFamily="34" charset="0"/>
                <a:cs typeface="Times New Roman" panose="02020603050405020304" pitchFamily="18" charset="0"/>
              </a:rPr>
              <a:t> </a:t>
            </a:r>
            <a:r>
              <a:rPr lang="es-MX" sz="1100" dirty="0" err="1">
                <a:latin typeface="Calibri" panose="020F0502020204030204" pitchFamily="34" charset="0"/>
                <a:ea typeface="Calibri" panose="020F0502020204030204" pitchFamily="34" charset="0"/>
                <a:cs typeface="Times New Roman" panose="02020603050405020304" pitchFamily="18" charset="0"/>
              </a:rPr>
              <a:t>Há</a:t>
            </a:r>
            <a:r>
              <a:rPr lang="es-MX" sz="1100" dirty="0">
                <a:latin typeface="Calibri" panose="020F0502020204030204" pitchFamily="34" charset="0"/>
                <a:ea typeface="Calibri" panose="020F0502020204030204" pitchFamily="34" charset="0"/>
                <a:cs typeface="Times New Roman" panose="02020603050405020304" pitchFamily="18" charset="0"/>
              </a:rPr>
              <a:t> - Madera </a:t>
            </a:r>
            <a:r>
              <a:rPr lang="es-MX" sz="1100" dirty="0" err="1">
                <a:latin typeface="Calibri" panose="020F0502020204030204" pitchFamily="34" charset="0"/>
                <a:ea typeface="Calibri" panose="020F0502020204030204" pitchFamily="34" charset="0"/>
                <a:cs typeface="Times New Roman" panose="02020603050405020304" pitchFamily="18" charset="0"/>
              </a:rPr>
              <a:t>Hau</a:t>
            </a:r>
            <a:r>
              <a:rPr lang="es-MX" sz="1100" dirty="0">
                <a:latin typeface="Calibri" panose="020F0502020204030204" pitchFamily="34" charset="0"/>
                <a:ea typeface="Calibri" panose="020F0502020204030204" pitchFamily="34" charset="0"/>
                <a:cs typeface="Times New Roman" panose="02020603050405020304" pitchFamily="18" charset="0"/>
              </a:rPr>
              <a:t> Luis Armando - Arellano Méndez Ricardo Ariel - Santos Novelo Yanin René - Aguilar Martín Ángel José - Concepción Madrigal </a:t>
            </a:r>
            <a:r>
              <a:rPr lang="es-MX" sz="1100" dirty="0" err="1">
                <a:latin typeface="Calibri" panose="020F0502020204030204" pitchFamily="34" charset="0"/>
                <a:ea typeface="Calibri" panose="020F0502020204030204" pitchFamily="34" charset="0"/>
                <a:cs typeface="Times New Roman" panose="02020603050405020304" pitchFamily="18" charset="0"/>
              </a:rPr>
              <a:t>Árnold</a:t>
            </a:r>
            <a:r>
              <a:rPr lang="es-MX" sz="1100" dirty="0">
                <a:latin typeface="Calibri" panose="020F0502020204030204" pitchFamily="34" charset="0"/>
                <a:ea typeface="Calibri" panose="020F0502020204030204" pitchFamily="34" charset="0"/>
                <a:cs typeface="Times New Roman" panose="02020603050405020304" pitchFamily="18" charset="0"/>
              </a:rPr>
              <a:t> Otoniel - </a:t>
            </a:r>
            <a:r>
              <a:rPr lang="es-MX" sz="1100" dirty="0" err="1">
                <a:latin typeface="Calibri" panose="020F0502020204030204" pitchFamily="34" charset="0"/>
                <a:ea typeface="Calibri" panose="020F0502020204030204" pitchFamily="34" charset="0"/>
                <a:cs typeface="Times New Roman" panose="02020603050405020304" pitchFamily="18" charset="0"/>
              </a:rPr>
              <a:t>Simon</a:t>
            </a:r>
            <a:r>
              <a:rPr lang="es-MX" sz="1100" dirty="0">
                <a:latin typeface="Calibri" panose="020F0502020204030204" pitchFamily="34" charset="0"/>
                <a:ea typeface="Calibri" panose="020F0502020204030204" pitchFamily="34" charset="0"/>
                <a:cs typeface="Times New Roman" panose="02020603050405020304" pitchFamily="18" charset="0"/>
              </a:rPr>
              <a:t> Tenorio Diana - </a:t>
            </a:r>
            <a:r>
              <a:rPr lang="es-MX" sz="1100" dirty="0" err="1">
                <a:latin typeface="Calibri" panose="020F0502020204030204" pitchFamily="34" charset="0"/>
                <a:ea typeface="Calibri" panose="020F0502020204030204" pitchFamily="34" charset="0"/>
                <a:cs typeface="Times New Roman" panose="02020603050405020304" pitchFamily="18" charset="0"/>
              </a:rPr>
              <a:t>Rios</a:t>
            </a:r>
            <a:r>
              <a:rPr lang="es-MX" sz="1100" dirty="0">
                <a:latin typeface="Calibri" panose="020F0502020204030204" pitchFamily="34" charset="0"/>
                <a:ea typeface="Calibri" panose="020F0502020204030204" pitchFamily="34" charset="0"/>
                <a:cs typeface="Times New Roman" panose="02020603050405020304" pitchFamily="18" charset="0"/>
              </a:rPr>
              <a:t> Sierra Erick Alberto - Osorno Herrera Fernando Jafet - Espadas Madera Guido Iván - </a:t>
            </a:r>
            <a:r>
              <a:rPr lang="es-MX" sz="1100" dirty="0" err="1">
                <a:latin typeface="Calibri" panose="020F0502020204030204" pitchFamily="34" charset="0"/>
                <a:ea typeface="Calibri" panose="020F0502020204030204" pitchFamily="34" charset="0"/>
                <a:cs typeface="Times New Roman" panose="02020603050405020304" pitchFamily="18" charset="0"/>
              </a:rPr>
              <a:t>Palomec</a:t>
            </a:r>
            <a:r>
              <a:rPr lang="es-MX" sz="1100" dirty="0">
                <a:latin typeface="Calibri" panose="020F0502020204030204" pitchFamily="34" charset="0"/>
                <a:ea typeface="Calibri" panose="020F0502020204030204" pitchFamily="34" charset="0"/>
                <a:cs typeface="Times New Roman" panose="02020603050405020304" pitchFamily="18" charset="0"/>
              </a:rPr>
              <a:t> Delgado Irving David - García Alfaro Wilberth Ricardo - Gómez Hermosillo Reyes Álvaro - Martínez Canul </a:t>
            </a:r>
            <a:r>
              <a:rPr lang="es-MX" sz="1100" dirty="0" err="1">
                <a:latin typeface="Calibri" panose="020F0502020204030204" pitchFamily="34" charset="0"/>
                <a:ea typeface="Calibri" panose="020F0502020204030204" pitchFamily="34" charset="0"/>
                <a:cs typeface="Times New Roman" panose="02020603050405020304" pitchFamily="18" charset="0"/>
              </a:rPr>
              <a:t>Andry</a:t>
            </a:r>
            <a:r>
              <a:rPr lang="es-MX" sz="1100" dirty="0">
                <a:latin typeface="Calibri" panose="020F0502020204030204" pitchFamily="34" charset="0"/>
                <a:ea typeface="Calibri" panose="020F0502020204030204" pitchFamily="34" charset="0"/>
                <a:cs typeface="Times New Roman" panose="02020603050405020304" pitchFamily="18" charset="0"/>
              </a:rPr>
              <a:t> Elías - Canul Chan Francisco Javier - Arroyo Herrera José Antonio - </a:t>
            </a:r>
            <a:r>
              <a:rPr lang="es-MX" sz="1100" dirty="0" err="1">
                <a:latin typeface="Calibri" panose="020F0502020204030204" pitchFamily="34" charset="0"/>
                <a:ea typeface="Calibri" panose="020F0502020204030204" pitchFamily="34" charset="0"/>
                <a:cs typeface="Times New Roman" panose="02020603050405020304" pitchFamily="18" charset="0"/>
              </a:rPr>
              <a:t>Cab</a:t>
            </a:r>
            <a:r>
              <a:rPr lang="es-MX" sz="1100" dirty="0">
                <a:latin typeface="Calibri" panose="020F0502020204030204" pitchFamily="34" charset="0"/>
                <a:ea typeface="Calibri" panose="020F0502020204030204" pitchFamily="34" charset="0"/>
                <a:cs typeface="Times New Roman" panose="02020603050405020304" pitchFamily="18" charset="0"/>
              </a:rPr>
              <a:t> Gutiérrez María - Sánchez Paz Rudy Carlos - López Tun Laura Guadalupe - Ceca Hoil Efraín Ulises - Cupul Chan Wesley Vladimir - Escamilla </a:t>
            </a:r>
            <a:r>
              <a:rPr lang="es-MX" sz="1100" dirty="0" err="1">
                <a:latin typeface="Calibri" panose="020F0502020204030204" pitchFamily="34" charset="0"/>
                <a:ea typeface="Calibri" panose="020F0502020204030204" pitchFamily="34" charset="0"/>
                <a:cs typeface="Times New Roman" panose="02020603050405020304" pitchFamily="18" charset="0"/>
              </a:rPr>
              <a:t>Mendicuti</a:t>
            </a:r>
            <a:r>
              <a:rPr lang="es-MX" sz="1100" dirty="0">
                <a:latin typeface="Calibri" panose="020F0502020204030204" pitchFamily="34" charset="0"/>
                <a:ea typeface="Calibri" panose="020F0502020204030204" pitchFamily="34" charset="0"/>
                <a:cs typeface="Times New Roman" panose="02020603050405020304" pitchFamily="18" charset="0"/>
              </a:rPr>
              <a:t> Uriel - Aguilar Rosado Diego </a:t>
            </a:r>
            <a:r>
              <a:rPr lang="es-MX" sz="1100" dirty="0" err="1">
                <a:latin typeface="Calibri" panose="020F0502020204030204" pitchFamily="34" charset="0"/>
                <a:ea typeface="Calibri" panose="020F0502020204030204" pitchFamily="34" charset="0"/>
                <a:cs typeface="Times New Roman" panose="02020603050405020304" pitchFamily="18" charset="0"/>
              </a:rPr>
              <a:t>Isaias</a:t>
            </a:r>
            <a:r>
              <a:rPr lang="es-MX" sz="1100" dirty="0">
                <a:latin typeface="Calibri" panose="020F0502020204030204" pitchFamily="34" charset="0"/>
                <a:ea typeface="Calibri" panose="020F0502020204030204" pitchFamily="34" charset="0"/>
                <a:cs typeface="Times New Roman" panose="02020603050405020304" pitchFamily="18" charset="0"/>
              </a:rPr>
              <a:t> - Lorenzana Rodríguez </a:t>
            </a:r>
            <a:r>
              <a:rPr lang="es-MX" sz="1100" dirty="0" err="1">
                <a:latin typeface="Calibri" panose="020F0502020204030204" pitchFamily="34" charset="0"/>
                <a:ea typeface="Calibri" panose="020F0502020204030204" pitchFamily="34" charset="0"/>
                <a:cs typeface="Times New Roman" panose="02020603050405020304" pitchFamily="18" charset="0"/>
              </a:rPr>
              <a:t>Emely</a:t>
            </a:r>
            <a:r>
              <a:rPr lang="es-MX" sz="1100" dirty="0">
                <a:latin typeface="Calibri" panose="020F0502020204030204" pitchFamily="34" charset="0"/>
                <a:ea typeface="Calibri" panose="020F0502020204030204" pitchFamily="34" charset="0"/>
                <a:cs typeface="Times New Roman" panose="02020603050405020304" pitchFamily="18" charset="0"/>
              </a:rPr>
              <a:t> Esmeralda - Colonia </a:t>
            </a:r>
            <a:r>
              <a:rPr lang="es-MX" sz="1100" dirty="0" err="1">
                <a:latin typeface="Calibri" panose="020F0502020204030204" pitchFamily="34" charset="0"/>
                <a:ea typeface="Calibri" panose="020F0502020204030204" pitchFamily="34" charset="0"/>
                <a:cs typeface="Times New Roman" panose="02020603050405020304" pitchFamily="18" charset="0"/>
              </a:rPr>
              <a:t>Cih</a:t>
            </a:r>
            <a:r>
              <a:rPr lang="es-MX" sz="1100" dirty="0">
                <a:latin typeface="Calibri" panose="020F0502020204030204" pitchFamily="34" charset="0"/>
                <a:ea typeface="Calibri" panose="020F0502020204030204" pitchFamily="34" charset="0"/>
                <a:cs typeface="Times New Roman" panose="02020603050405020304" pitchFamily="18" charset="0"/>
              </a:rPr>
              <a:t> Guadalupe </a:t>
            </a:r>
            <a:r>
              <a:rPr lang="es-MX" sz="1100" dirty="0" err="1">
                <a:latin typeface="Calibri" panose="020F0502020204030204" pitchFamily="34" charset="0"/>
                <a:ea typeface="Calibri" panose="020F0502020204030204" pitchFamily="34" charset="0"/>
                <a:cs typeface="Times New Roman" panose="02020603050405020304" pitchFamily="18" charset="0"/>
              </a:rPr>
              <a:t>Dianel</a:t>
            </a:r>
            <a:r>
              <a:rPr lang="es-MX" sz="1100" dirty="0">
                <a:latin typeface="Calibri" panose="020F0502020204030204" pitchFamily="34" charset="0"/>
                <a:ea typeface="Calibri" panose="020F0502020204030204" pitchFamily="34" charset="0"/>
                <a:cs typeface="Times New Roman" panose="02020603050405020304" pitchFamily="18" charset="0"/>
              </a:rPr>
              <a:t> - Gómez Cáceres Rodrigo Eduardo - Coyoc Rodríguez Itzel Xahil …</a:t>
            </a:r>
          </a:p>
        </p:txBody>
      </p:sp>
      <p:sp>
        <p:nvSpPr>
          <p:cNvPr id="5" name="Marcador de contenido 2">
            <a:extLst>
              <a:ext uri="{FF2B5EF4-FFF2-40B4-BE49-F238E27FC236}">
                <a16:creationId xmlns:a16="http://schemas.microsoft.com/office/drawing/2014/main" xmlns="" id="{A7C0E82C-9E0B-4F43-A799-7A597FB10282}"/>
              </a:ext>
            </a:extLst>
          </p:cNvPr>
          <p:cNvSpPr>
            <a:spLocks noGrp="1"/>
          </p:cNvSpPr>
          <p:nvPr>
            <p:ph idx="1"/>
          </p:nvPr>
        </p:nvSpPr>
        <p:spPr>
          <a:xfrm>
            <a:off x="270163" y="1021591"/>
            <a:ext cx="8562109" cy="600339"/>
          </a:xfrm>
        </p:spPr>
        <p:txBody>
          <a:bodyPr>
            <a:normAutofit/>
          </a:bodyPr>
          <a:lstStyle/>
          <a:p>
            <a:pPr algn="just"/>
            <a:r>
              <a:rPr lang="es-MX" sz="1600" dirty="0"/>
              <a:t>De 2014 a 2018, han participado 55 Becarios -14 mujeres (25%) y 41 hombres (75%) - que se han formado y concluido exitosamente en la </a:t>
            </a:r>
            <a:r>
              <a:rPr lang="es-MX" sz="1600" dirty="0" smtClean="0"/>
              <a:t>UADY </a:t>
            </a:r>
            <a:r>
              <a:rPr lang="es-MX" sz="1600" dirty="0"/>
              <a:t>con este esquema.</a:t>
            </a:r>
          </a:p>
        </p:txBody>
      </p:sp>
    </p:spTree>
    <p:extLst>
      <p:ext uri="{BB962C8B-B14F-4D97-AF65-F5344CB8AC3E}">
        <p14:creationId xmlns:p14="http://schemas.microsoft.com/office/powerpoint/2010/main" xmlns="" val="2831394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Limitaciones y dificultades para adoptar el modelo</a:t>
            </a:r>
            <a:endParaRPr lang="es-MX" dirty="0"/>
          </a:p>
        </p:txBody>
      </p:sp>
      <p:sp>
        <p:nvSpPr>
          <p:cNvPr id="3" name="Marcador de contenido 2"/>
          <p:cNvSpPr>
            <a:spLocks noGrp="1"/>
          </p:cNvSpPr>
          <p:nvPr>
            <p:ph idx="1"/>
          </p:nvPr>
        </p:nvSpPr>
        <p:spPr>
          <a:xfrm>
            <a:off x="457200" y="1243264"/>
            <a:ext cx="8229600" cy="3495884"/>
          </a:xfrm>
        </p:spPr>
        <p:txBody>
          <a:bodyPr>
            <a:noAutofit/>
          </a:bodyPr>
          <a:lstStyle/>
          <a:p>
            <a:pPr algn="just" eaLnBrk="0" hangingPunct="0"/>
            <a:r>
              <a:rPr lang="es-MX" sz="1800" dirty="0"/>
              <a:t>1. Personal sindicalizado o con resistencia al cambio cuyos intereses son ajenos a su formación y/o desarrollo de las TI, enfocándose únicamente en el sueldo, problemas personales, actitudes negativas, vicios culturales y sociales. Lo cual imposibilita o impide la transferencia de conocimiento.</a:t>
            </a:r>
          </a:p>
          <a:p>
            <a:pPr algn="just" eaLnBrk="0" hangingPunct="0"/>
            <a:r>
              <a:rPr lang="es-MX" sz="1800" dirty="0"/>
              <a:t>2. Existe personal que ha laborado en otras empresas e instituciones, de manera informal sin apego a procedimientos, que tienen dificultad para seguir instrucciones y procedimientos, afectando su rendimiento y la provisión de servicios de TI.</a:t>
            </a:r>
          </a:p>
          <a:p>
            <a:pPr algn="just" eaLnBrk="0" hangingPunct="0"/>
            <a:r>
              <a:rPr lang="es-MX" sz="1800" dirty="0"/>
              <a:t>3.El presupuesto asignado para el pago a estudiantes (becarios) y personal por honorarios es limitado, lo cual genera mucha rotación de personal.</a:t>
            </a:r>
          </a:p>
          <a:p>
            <a:pPr algn="just"/>
            <a:endParaRPr lang="es-MX" sz="1800" dirty="0"/>
          </a:p>
        </p:txBody>
      </p:sp>
    </p:spTree>
    <p:extLst>
      <p:ext uri="{BB962C8B-B14F-4D97-AF65-F5344CB8AC3E}">
        <p14:creationId xmlns:p14="http://schemas.microsoft.com/office/powerpoint/2010/main" xmlns="" val="304365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xmlns="" id="{DCCAEC7C-D2AF-482A-901A-608C1265B9C4}"/>
              </a:ext>
            </a:extLst>
          </p:cNvPr>
          <p:cNvSpPr/>
          <p:nvPr/>
        </p:nvSpPr>
        <p:spPr>
          <a:xfrm>
            <a:off x="523150" y="3863713"/>
            <a:ext cx="3863885" cy="8048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600" dirty="0"/>
              <a:t>Provisión de Servicios de Tecnologías de Información y Comunicaciones</a:t>
            </a:r>
          </a:p>
        </p:txBody>
      </p:sp>
      <p:sp>
        <p:nvSpPr>
          <p:cNvPr id="2" name="Título 1"/>
          <p:cNvSpPr>
            <a:spLocks noGrp="1"/>
          </p:cNvSpPr>
          <p:nvPr>
            <p:ph type="title"/>
          </p:nvPr>
        </p:nvSpPr>
        <p:spPr/>
        <p:txBody>
          <a:bodyPr/>
          <a:lstStyle/>
          <a:p>
            <a:r>
              <a:rPr lang="es-MX" dirty="0"/>
              <a:t>Antecedentes</a:t>
            </a:r>
          </a:p>
        </p:txBody>
      </p:sp>
      <p:sp>
        <p:nvSpPr>
          <p:cNvPr id="8" name="Rectángulo 7">
            <a:extLst>
              <a:ext uri="{FF2B5EF4-FFF2-40B4-BE49-F238E27FC236}">
                <a16:creationId xmlns:a16="http://schemas.microsoft.com/office/drawing/2014/main" xmlns="" id="{989C7B67-0F04-41B4-B186-F03E1CA2478F}"/>
              </a:ext>
            </a:extLst>
          </p:cNvPr>
          <p:cNvSpPr/>
          <p:nvPr/>
        </p:nvSpPr>
        <p:spPr>
          <a:xfrm>
            <a:off x="80226" y="995025"/>
            <a:ext cx="8595360" cy="1200329"/>
          </a:xfrm>
          <a:prstGeom prst="rect">
            <a:avLst/>
          </a:prstGeom>
        </p:spPr>
        <p:txBody>
          <a:bodyPr wrap="square" anchor="t">
            <a:spAutoFit/>
          </a:bodyPr>
          <a:lstStyle/>
          <a:p>
            <a:pPr algn="just"/>
            <a:r>
              <a:rPr lang="es-ES_tradnl" dirty="0" smtClean="0">
                <a:latin typeface="Calibri" panose="020F0502020204030204" pitchFamily="34" charset="0"/>
                <a:ea typeface="Calibri" panose="020F0502020204030204" pitchFamily="34" charset="0"/>
              </a:rPr>
              <a:t>Hasta el mes de abril del año 2019, la UADY contaba con </a:t>
            </a:r>
            <a:r>
              <a:rPr lang="es-ES_tradnl" b="1" dirty="0">
                <a:latin typeface="Calibri" panose="020F0502020204030204" pitchFamily="34" charset="0"/>
                <a:ea typeface="Calibri" panose="020F0502020204030204" pitchFamily="34" charset="0"/>
              </a:rPr>
              <a:t>15 profesionales de TI</a:t>
            </a:r>
            <a:r>
              <a:rPr lang="es-ES_tradnl" dirty="0">
                <a:latin typeface="Calibri" panose="020F0502020204030204" pitchFamily="34" charset="0"/>
                <a:ea typeface="Calibri" panose="020F0502020204030204" pitchFamily="34" charset="0"/>
              </a:rPr>
              <a:t> responsables de llevar a cabo la provisión y soporte de los servicios institucionales de TI utilizados por los casi </a:t>
            </a:r>
            <a:r>
              <a:rPr lang="es-ES_tradnl" b="1" dirty="0">
                <a:latin typeface="Calibri" panose="020F0502020204030204" pitchFamily="34" charset="0"/>
                <a:ea typeface="Calibri" panose="020F0502020204030204" pitchFamily="34" charset="0"/>
              </a:rPr>
              <a:t>29,000 </a:t>
            </a:r>
            <a:r>
              <a:rPr lang="es-ES_tradnl" dirty="0" smtClean="0">
                <a:latin typeface="Calibri" panose="020F0502020204030204" pitchFamily="34" charset="0"/>
                <a:ea typeface="Calibri" panose="020F0502020204030204" pitchFamily="34" charset="0"/>
              </a:rPr>
              <a:t>usuarios, en el mes mayo se hace  una reestructuración</a:t>
            </a:r>
            <a:r>
              <a:rPr lang="es-ES_tradnl" dirty="0">
                <a:latin typeface="Calibri" panose="020F0502020204030204" pitchFamily="34" charset="0"/>
                <a:ea typeface="Calibri" panose="020F0502020204030204" pitchFamily="34" charset="0"/>
              </a:rPr>
              <a:t> </a:t>
            </a:r>
            <a:r>
              <a:rPr lang="es-ES_tradnl" dirty="0" smtClean="0">
                <a:latin typeface="Calibri" panose="020F0502020204030204" pitchFamily="34" charset="0"/>
                <a:ea typeface="Calibri" panose="020F0502020204030204" pitchFamily="34" charset="0"/>
              </a:rPr>
              <a:t>de la TI y actualmente se cuenta con </a:t>
            </a:r>
            <a:r>
              <a:rPr lang="es-ES_tradnl" b="1" dirty="0" smtClean="0">
                <a:latin typeface="Calibri" panose="020F0502020204030204" pitchFamily="34" charset="0"/>
                <a:ea typeface="Calibri" panose="020F0502020204030204" pitchFamily="34" charset="0"/>
              </a:rPr>
              <a:t>35 profesionales de TI .</a:t>
            </a:r>
            <a:endParaRPr lang="es-ES_tradnl" b="1" dirty="0">
              <a:latin typeface="Calibri" panose="020F0502020204030204" pitchFamily="34" charset="0"/>
              <a:ea typeface="Calibri" panose="020F0502020204030204" pitchFamily="34" charset="0"/>
            </a:endParaRPr>
          </a:p>
        </p:txBody>
      </p:sp>
      <p:sp>
        <p:nvSpPr>
          <p:cNvPr id="22" name="Rectángulo 21">
            <a:extLst>
              <a:ext uri="{FF2B5EF4-FFF2-40B4-BE49-F238E27FC236}">
                <a16:creationId xmlns:a16="http://schemas.microsoft.com/office/drawing/2014/main" xmlns="" id="{76B15749-496F-4562-8ABA-0C0939F356CA}"/>
              </a:ext>
            </a:extLst>
          </p:cNvPr>
          <p:cNvSpPr/>
          <p:nvPr/>
        </p:nvSpPr>
        <p:spPr>
          <a:xfrm>
            <a:off x="523150" y="2226064"/>
            <a:ext cx="1162251" cy="121258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200" b="1" dirty="0">
                <a:solidFill>
                  <a:schemeClr val="tx1"/>
                </a:solidFill>
              </a:rPr>
              <a:t>Atención a Usuarios y Soporte de Servicios de TI</a:t>
            </a:r>
            <a:endParaRPr lang="es-MX" sz="1200" dirty="0">
              <a:solidFill>
                <a:schemeClr val="tx1"/>
              </a:solidFill>
            </a:endParaRPr>
          </a:p>
        </p:txBody>
      </p:sp>
      <p:sp>
        <p:nvSpPr>
          <p:cNvPr id="23" name="Rectángulo 22">
            <a:extLst>
              <a:ext uri="{FF2B5EF4-FFF2-40B4-BE49-F238E27FC236}">
                <a16:creationId xmlns:a16="http://schemas.microsoft.com/office/drawing/2014/main" xmlns="" id="{5D34E141-6C35-4A44-B310-3F7448E8C547}"/>
              </a:ext>
            </a:extLst>
          </p:cNvPr>
          <p:cNvSpPr/>
          <p:nvPr/>
        </p:nvSpPr>
        <p:spPr>
          <a:xfrm>
            <a:off x="1873967" y="2226064"/>
            <a:ext cx="1162251" cy="121258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1200" b="1" dirty="0">
                <a:solidFill>
                  <a:schemeClr val="tx1"/>
                </a:solidFill>
              </a:rPr>
              <a:t>Gestión de las TI y la Infraestructura</a:t>
            </a:r>
            <a:endParaRPr lang="es-MX" sz="1200" dirty="0"/>
          </a:p>
        </p:txBody>
      </p:sp>
      <p:sp>
        <p:nvSpPr>
          <p:cNvPr id="24" name="Rectángulo 23">
            <a:extLst>
              <a:ext uri="{FF2B5EF4-FFF2-40B4-BE49-F238E27FC236}">
                <a16:creationId xmlns:a16="http://schemas.microsoft.com/office/drawing/2014/main" xmlns="" id="{B38B7CBB-8BE9-41FA-9D59-28F4D0C649B2}"/>
              </a:ext>
            </a:extLst>
          </p:cNvPr>
          <p:cNvSpPr/>
          <p:nvPr/>
        </p:nvSpPr>
        <p:spPr>
          <a:xfrm>
            <a:off x="3224784" y="2226064"/>
            <a:ext cx="1162251" cy="121258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200" b="1" dirty="0">
                <a:solidFill>
                  <a:schemeClr val="tx1"/>
                </a:solidFill>
              </a:rPr>
              <a:t>Provisión los Servicios de TI</a:t>
            </a:r>
            <a:endParaRPr lang="es-MX" sz="1200" dirty="0"/>
          </a:p>
        </p:txBody>
      </p:sp>
      <p:sp>
        <p:nvSpPr>
          <p:cNvPr id="27" name="Rectángulo 26">
            <a:extLst>
              <a:ext uri="{FF2B5EF4-FFF2-40B4-BE49-F238E27FC236}">
                <a16:creationId xmlns:a16="http://schemas.microsoft.com/office/drawing/2014/main" xmlns="" id="{932B9EB4-43A7-4907-8453-BD5E0533825F}"/>
              </a:ext>
            </a:extLst>
          </p:cNvPr>
          <p:cNvSpPr/>
          <p:nvPr/>
        </p:nvSpPr>
        <p:spPr>
          <a:xfrm>
            <a:off x="523150" y="4707086"/>
            <a:ext cx="3863885" cy="3266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600" dirty="0"/>
              <a:t>Gestión de Calidad (ISO 9001:2015)</a:t>
            </a:r>
          </a:p>
        </p:txBody>
      </p:sp>
      <p:sp>
        <p:nvSpPr>
          <p:cNvPr id="28" name="Rectángulo 27">
            <a:extLst>
              <a:ext uri="{FF2B5EF4-FFF2-40B4-BE49-F238E27FC236}">
                <a16:creationId xmlns:a16="http://schemas.microsoft.com/office/drawing/2014/main" xmlns="" id="{B66CB034-1237-41B8-9AEE-8196AA4F3011}"/>
              </a:ext>
            </a:extLst>
          </p:cNvPr>
          <p:cNvSpPr/>
          <p:nvPr/>
        </p:nvSpPr>
        <p:spPr>
          <a:xfrm>
            <a:off x="523150" y="3498897"/>
            <a:ext cx="3863885" cy="326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_tradnl" sz="1600" dirty="0"/>
              <a:t>I</a:t>
            </a:r>
            <a:r>
              <a:rPr lang="es-MX" sz="1600" dirty="0"/>
              <a:t>TIL, COBIT ,ISO 31000, ISO 27001</a:t>
            </a:r>
          </a:p>
        </p:txBody>
      </p:sp>
      <p:sp>
        <p:nvSpPr>
          <p:cNvPr id="29" name="Rectángulo 28">
            <a:extLst>
              <a:ext uri="{FF2B5EF4-FFF2-40B4-BE49-F238E27FC236}">
                <a16:creationId xmlns:a16="http://schemas.microsoft.com/office/drawing/2014/main" xmlns="" id="{1D01BC4F-BFF1-42EA-A8B3-71A9D5BE4E9F}"/>
              </a:ext>
            </a:extLst>
          </p:cNvPr>
          <p:cNvSpPr/>
          <p:nvPr/>
        </p:nvSpPr>
        <p:spPr>
          <a:xfrm>
            <a:off x="5278094" y="4664448"/>
            <a:ext cx="2558314" cy="338554"/>
          </a:xfrm>
          <a:prstGeom prst="rect">
            <a:avLst/>
          </a:prstGeom>
        </p:spPr>
        <p:txBody>
          <a:bodyPr wrap="square">
            <a:spAutoFit/>
          </a:bodyPr>
          <a:lstStyle/>
          <a:p>
            <a:pPr algn="just"/>
            <a:r>
              <a:rPr lang="es-ES_tradnl"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Requerimiento Institucional</a:t>
            </a:r>
          </a:p>
        </p:txBody>
      </p:sp>
      <p:sp>
        <p:nvSpPr>
          <p:cNvPr id="30" name="Rectángulo 29">
            <a:extLst>
              <a:ext uri="{FF2B5EF4-FFF2-40B4-BE49-F238E27FC236}">
                <a16:creationId xmlns:a16="http://schemas.microsoft.com/office/drawing/2014/main" xmlns="" id="{15814CC2-4DA9-48CE-AF0E-560DAD0218E1}"/>
              </a:ext>
            </a:extLst>
          </p:cNvPr>
          <p:cNvSpPr/>
          <p:nvPr/>
        </p:nvSpPr>
        <p:spPr>
          <a:xfrm>
            <a:off x="5278093" y="4096840"/>
            <a:ext cx="3342757" cy="338554"/>
          </a:xfrm>
          <a:prstGeom prst="rect">
            <a:avLst/>
          </a:prstGeom>
        </p:spPr>
        <p:txBody>
          <a:bodyPr wrap="square">
            <a:spAutoFit/>
          </a:bodyPr>
          <a:lstStyle/>
          <a:p>
            <a:pPr algn="just"/>
            <a:r>
              <a:rPr lang="es-ES_tradnl"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Proceso General de TI (ISO 9001)</a:t>
            </a:r>
          </a:p>
        </p:txBody>
      </p:sp>
      <p:sp>
        <p:nvSpPr>
          <p:cNvPr id="31" name="Rectángulo 30">
            <a:extLst>
              <a:ext uri="{FF2B5EF4-FFF2-40B4-BE49-F238E27FC236}">
                <a16:creationId xmlns:a16="http://schemas.microsoft.com/office/drawing/2014/main" xmlns="" id="{2068998B-BF95-4CE5-8744-5FA310B975B4}"/>
              </a:ext>
            </a:extLst>
          </p:cNvPr>
          <p:cNvSpPr/>
          <p:nvPr/>
        </p:nvSpPr>
        <p:spPr>
          <a:xfrm>
            <a:off x="5278093" y="3492967"/>
            <a:ext cx="3481859" cy="338554"/>
          </a:xfrm>
          <a:prstGeom prst="rect">
            <a:avLst/>
          </a:prstGeom>
        </p:spPr>
        <p:txBody>
          <a:bodyPr wrap="square">
            <a:spAutoFit/>
          </a:bodyPr>
          <a:lstStyle/>
          <a:p>
            <a:pPr algn="just"/>
            <a:r>
              <a:rPr lang="es-ES_tradnl"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Buenas Prácticas de TI  APLICADAS</a:t>
            </a:r>
          </a:p>
        </p:txBody>
      </p:sp>
      <p:sp>
        <p:nvSpPr>
          <p:cNvPr id="32" name="Rectángulo 31">
            <a:extLst>
              <a:ext uri="{FF2B5EF4-FFF2-40B4-BE49-F238E27FC236}">
                <a16:creationId xmlns:a16="http://schemas.microsoft.com/office/drawing/2014/main" xmlns="" id="{3DB3A140-72DE-4747-B4BE-199B97FA85E9}"/>
              </a:ext>
            </a:extLst>
          </p:cNvPr>
          <p:cNvSpPr/>
          <p:nvPr/>
        </p:nvSpPr>
        <p:spPr>
          <a:xfrm>
            <a:off x="5278092" y="2571044"/>
            <a:ext cx="3481860" cy="584775"/>
          </a:xfrm>
          <a:prstGeom prst="rect">
            <a:avLst/>
          </a:prstGeom>
        </p:spPr>
        <p:txBody>
          <a:bodyPr wrap="square">
            <a:spAutoFit/>
          </a:bodyPr>
          <a:lstStyle/>
          <a:p>
            <a:pPr algn="just"/>
            <a:r>
              <a:rPr lang="es-ES_tradnl"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Procedimientos Técnicos y de Gestión para Atención y Provisión de TI</a:t>
            </a:r>
          </a:p>
        </p:txBody>
      </p:sp>
      <p:sp>
        <p:nvSpPr>
          <p:cNvPr id="33" name="Flecha: a la derecha 32">
            <a:extLst>
              <a:ext uri="{FF2B5EF4-FFF2-40B4-BE49-F238E27FC236}">
                <a16:creationId xmlns:a16="http://schemas.microsoft.com/office/drawing/2014/main" xmlns="" id="{3B654710-BF5A-41AE-B17C-A2F59410B5CD}"/>
              </a:ext>
            </a:extLst>
          </p:cNvPr>
          <p:cNvSpPr/>
          <p:nvPr/>
        </p:nvSpPr>
        <p:spPr>
          <a:xfrm>
            <a:off x="4703325" y="2813222"/>
            <a:ext cx="365760" cy="110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4" name="Flecha: a la derecha 33">
            <a:extLst>
              <a:ext uri="{FF2B5EF4-FFF2-40B4-BE49-F238E27FC236}">
                <a16:creationId xmlns:a16="http://schemas.microsoft.com/office/drawing/2014/main" xmlns="" id="{13775637-BB12-4CEC-A9D0-D193164D9B11}"/>
              </a:ext>
            </a:extLst>
          </p:cNvPr>
          <p:cNvSpPr/>
          <p:nvPr/>
        </p:nvSpPr>
        <p:spPr>
          <a:xfrm>
            <a:off x="4703325" y="3607130"/>
            <a:ext cx="365760" cy="110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5" name="Flecha: a la derecha 34">
            <a:extLst>
              <a:ext uri="{FF2B5EF4-FFF2-40B4-BE49-F238E27FC236}">
                <a16:creationId xmlns:a16="http://schemas.microsoft.com/office/drawing/2014/main" xmlns="" id="{F2398BDB-246F-4461-8053-B664162503F1}"/>
              </a:ext>
            </a:extLst>
          </p:cNvPr>
          <p:cNvSpPr/>
          <p:nvPr/>
        </p:nvSpPr>
        <p:spPr>
          <a:xfrm>
            <a:off x="4703325" y="4211003"/>
            <a:ext cx="365760" cy="110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6" name="Flecha: a la derecha 35">
            <a:extLst>
              <a:ext uri="{FF2B5EF4-FFF2-40B4-BE49-F238E27FC236}">
                <a16:creationId xmlns:a16="http://schemas.microsoft.com/office/drawing/2014/main" xmlns="" id="{96134AFC-A8AB-40B5-837D-316FCB6E9914}"/>
              </a:ext>
            </a:extLst>
          </p:cNvPr>
          <p:cNvSpPr/>
          <p:nvPr/>
        </p:nvSpPr>
        <p:spPr>
          <a:xfrm>
            <a:off x="4703325" y="4772645"/>
            <a:ext cx="365760" cy="1102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9178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Cerrando ciclos…</a:t>
            </a:r>
          </a:p>
        </p:txBody>
      </p:sp>
      <p:pic>
        <p:nvPicPr>
          <p:cNvPr id="4" name="Imagen 3">
            <a:extLst>
              <a:ext uri="{FF2B5EF4-FFF2-40B4-BE49-F238E27FC236}">
                <a16:creationId xmlns:a16="http://schemas.microsoft.com/office/drawing/2014/main" xmlns="" id="{B0B2FDAF-E6A6-4D5B-B498-A7AF24821490}"/>
              </a:ext>
            </a:extLst>
          </p:cNvPr>
          <p:cNvPicPr>
            <a:picLocks noChangeAspect="1"/>
          </p:cNvPicPr>
          <p:nvPr/>
        </p:nvPicPr>
        <p:blipFill>
          <a:blip r:embed="rId3"/>
          <a:stretch>
            <a:fillRect/>
          </a:stretch>
        </p:blipFill>
        <p:spPr>
          <a:xfrm>
            <a:off x="1780657" y="853483"/>
            <a:ext cx="7229475" cy="1428750"/>
          </a:xfrm>
          <a:prstGeom prst="rect">
            <a:avLst/>
          </a:prstGeom>
          <a:effectLst>
            <a:outerShdw blurRad="50800" dist="50800" dir="5400000" algn="ctr" rotWithShape="0">
              <a:schemeClr val="accent3">
                <a:lumMod val="75000"/>
              </a:schemeClr>
            </a:outerShdw>
            <a:softEdge rad="12700"/>
          </a:effectLst>
        </p:spPr>
      </p:pic>
      <p:pic>
        <p:nvPicPr>
          <p:cNvPr id="7" name="Imagen 6">
            <a:extLst>
              <a:ext uri="{FF2B5EF4-FFF2-40B4-BE49-F238E27FC236}">
                <a16:creationId xmlns:a16="http://schemas.microsoft.com/office/drawing/2014/main" xmlns="" id="{D67900D2-94C1-492E-890E-309107D488AE}"/>
              </a:ext>
            </a:extLst>
          </p:cNvPr>
          <p:cNvPicPr>
            <a:picLocks noChangeAspect="1"/>
          </p:cNvPicPr>
          <p:nvPr/>
        </p:nvPicPr>
        <p:blipFill>
          <a:blip r:embed="rId4"/>
          <a:stretch>
            <a:fillRect/>
          </a:stretch>
        </p:blipFill>
        <p:spPr>
          <a:xfrm>
            <a:off x="1518132" y="2388302"/>
            <a:ext cx="7229475" cy="1462774"/>
          </a:xfrm>
          <a:prstGeom prst="rect">
            <a:avLst/>
          </a:prstGeom>
          <a:effectLst>
            <a:outerShdw blurRad="50800" dist="50800" dir="5400000" algn="ctr" rotWithShape="0">
              <a:srgbClr val="7030A0"/>
            </a:outerShdw>
          </a:effectLst>
        </p:spPr>
      </p:pic>
      <p:pic>
        <p:nvPicPr>
          <p:cNvPr id="3" name="Imagen 2">
            <a:extLst>
              <a:ext uri="{FF2B5EF4-FFF2-40B4-BE49-F238E27FC236}">
                <a16:creationId xmlns:a16="http://schemas.microsoft.com/office/drawing/2014/main" xmlns="" id="{57F01267-57B3-4D53-B1CC-9677482D83BE}"/>
              </a:ext>
            </a:extLst>
          </p:cNvPr>
          <p:cNvPicPr>
            <a:picLocks noChangeAspect="1"/>
          </p:cNvPicPr>
          <p:nvPr/>
        </p:nvPicPr>
        <p:blipFill>
          <a:blip r:embed="rId5"/>
          <a:stretch>
            <a:fillRect/>
          </a:stretch>
        </p:blipFill>
        <p:spPr>
          <a:xfrm>
            <a:off x="636446" y="4024536"/>
            <a:ext cx="7277100" cy="1047750"/>
          </a:xfrm>
          <a:prstGeom prst="rect">
            <a:avLst/>
          </a:prstGeom>
          <a:effectLst>
            <a:outerShdw blurRad="50800" dist="50800" dir="5400000" algn="ctr" rotWithShape="0">
              <a:srgbClr val="0070C0"/>
            </a:outerShdw>
          </a:effectLst>
        </p:spPr>
      </p:pic>
      <p:graphicFrame>
        <p:nvGraphicFramePr>
          <p:cNvPr id="5" name="Diagrama 4">
            <a:extLst>
              <a:ext uri="{FF2B5EF4-FFF2-40B4-BE49-F238E27FC236}">
                <a16:creationId xmlns:a16="http://schemas.microsoft.com/office/drawing/2014/main" xmlns="" id="{B35F1E2B-31D6-499C-B277-7883854C4B08}"/>
              </a:ext>
            </a:extLst>
          </p:cNvPr>
          <p:cNvGraphicFramePr/>
          <p:nvPr>
            <p:extLst>
              <p:ext uri="{D42A27DB-BD31-4B8C-83A1-F6EECF244321}">
                <p14:modId xmlns:p14="http://schemas.microsoft.com/office/powerpoint/2010/main" xmlns="" val="2777266497"/>
              </p:ext>
            </p:extLst>
          </p:nvPr>
        </p:nvGraphicFramePr>
        <p:xfrm>
          <a:off x="-1050332" y="1062968"/>
          <a:ext cx="3600031" cy="25617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86089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Mesa de Servicios</a:t>
            </a:r>
          </a:p>
        </p:txBody>
      </p:sp>
      <p:sp>
        <p:nvSpPr>
          <p:cNvPr id="8" name="Rectángulo 7">
            <a:extLst>
              <a:ext uri="{FF2B5EF4-FFF2-40B4-BE49-F238E27FC236}">
                <a16:creationId xmlns:a16="http://schemas.microsoft.com/office/drawing/2014/main" xmlns="" id="{989C7B67-0F04-41B4-B186-F03E1CA2478F}"/>
              </a:ext>
            </a:extLst>
          </p:cNvPr>
          <p:cNvSpPr/>
          <p:nvPr/>
        </p:nvSpPr>
        <p:spPr>
          <a:xfrm>
            <a:off x="3136392" y="1108031"/>
            <a:ext cx="5733288" cy="923330"/>
          </a:xfrm>
          <a:prstGeom prst="rect">
            <a:avLst/>
          </a:prstGeom>
        </p:spPr>
        <p:txBody>
          <a:bodyPr wrap="square">
            <a:spAutoFit/>
          </a:bodyPr>
          <a:lstStyle/>
          <a:p>
            <a:pPr algn="just"/>
            <a:r>
              <a:rPr lang="es-MX" dirty="0"/>
              <a:t>Conformada por </a:t>
            </a:r>
            <a:r>
              <a:rPr lang="es-MX" dirty="0" smtClean="0"/>
              <a:t>estudiantes </a:t>
            </a:r>
            <a:r>
              <a:rPr lang="es-MX" dirty="0"/>
              <a:t>y </a:t>
            </a:r>
            <a:r>
              <a:rPr lang="es-MX" dirty="0" smtClean="0"/>
              <a:t>personal </a:t>
            </a:r>
            <a:r>
              <a:rPr lang="es-MX" dirty="0"/>
              <a:t>que atienden reportes y solicitudes con base en los tres procedimientos mencionados.</a:t>
            </a:r>
            <a:endParaRPr lang="es-ES_tradnl" dirty="0">
              <a:latin typeface="Calibri" panose="020F0502020204030204" pitchFamily="34" charset="0"/>
              <a:ea typeface="Calibri" panose="020F0502020204030204" pitchFamily="34" charset="0"/>
            </a:endParaRPr>
          </a:p>
        </p:txBody>
      </p:sp>
      <p:pic>
        <p:nvPicPr>
          <p:cNvPr id="18" name="Imagen 17" descr="C:\Users\mgleal\AppData\Local\Microsoft\Windows\INetCache\Content.Word\diagrama de atención a usuarios.png">
            <a:extLst>
              <a:ext uri="{FF2B5EF4-FFF2-40B4-BE49-F238E27FC236}">
                <a16:creationId xmlns:a16="http://schemas.microsoft.com/office/drawing/2014/main" xmlns="" id="{94A1E41C-93FD-4868-A3CB-D3FDD3D56440}"/>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2024" y="1158130"/>
            <a:ext cx="2862072" cy="3695265"/>
          </a:xfrm>
          <a:prstGeom prst="rect">
            <a:avLst/>
          </a:prstGeom>
          <a:noFill/>
          <a:ln>
            <a:noFill/>
          </a:ln>
        </p:spPr>
      </p:pic>
      <p:sp>
        <p:nvSpPr>
          <p:cNvPr id="19" name="Rectángulo 18">
            <a:extLst>
              <a:ext uri="{FF2B5EF4-FFF2-40B4-BE49-F238E27FC236}">
                <a16:creationId xmlns:a16="http://schemas.microsoft.com/office/drawing/2014/main" xmlns="" id="{9975D730-2BFE-4616-AEF1-025C3A77E66E}"/>
              </a:ext>
            </a:extLst>
          </p:cNvPr>
          <p:cNvSpPr/>
          <p:nvPr/>
        </p:nvSpPr>
        <p:spPr>
          <a:xfrm>
            <a:off x="3136392" y="2276599"/>
            <a:ext cx="5733288" cy="3139321"/>
          </a:xfrm>
          <a:prstGeom prst="rect">
            <a:avLst/>
          </a:prstGeom>
        </p:spPr>
        <p:txBody>
          <a:bodyPr wrap="square" anchor="t">
            <a:spAutoFit/>
          </a:bodyPr>
          <a:lstStyle/>
          <a:p>
            <a:pPr marL="285750" lvl="0" indent="-285750" algn="just">
              <a:buFont typeface="Arial" panose="020B0604020202020204" pitchFamily="34" charset="0"/>
              <a:buChar char="•"/>
            </a:pPr>
            <a:r>
              <a:rPr lang="es-ES_tradnl" dirty="0"/>
              <a:t>No existen recursos para contratar personal…</a:t>
            </a:r>
          </a:p>
          <a:p>
            <a:pPr marL="285750" lvl="0" indent="-285750" algn="just">
              <a:buFont typeface="Arial" panose="020B0604020202020204" pitchFamily="34" charset="0"/>
              <a:buChar char="•"/>
            </a:pPr>
            <a:r>
              <a:rPr lang="es-ES_tradnl" dirty="0"/>
              <a:t>Demanda creciente de TI (más rápido y para más usuarios)</a:t>
            </a:r>
          </a:p>
          <a:p>
            <a:pPr marL="285750" lvl="0" indent="-285750" algn="just">
              <a:buFont typeface="Arial" panose="020B0604020202020204" pitchFamily="34" charset="0"/>
              <a:buChar char="•"/>
            </a:pPr>
            <a:r>
              <a:rPr lang="es-ES_tradnl" dirty="0"/>
              <a:t>El personal se va… y empezamos de nuevo!!</a:t>
            </a:r>
          </a:p>
          <a:p>
            <a:pPr marL="285750" lvl="0" indent="-285750" algn="just">
              <a:buFont typeface="Arial" panose="020B0604020202020204" pitchFamily="34" charset="0"/>
              <a:buChar char="•"/>
            </a:pPr>
            <a:r>
              <a:rPr lang="es-ES_tradnl" dirty="0"/>
              <a:t>Lenta integración de becarios a los procedimientos de soporte.</a:t>
            </a:r>
          </a:p>
          <a:p>
            <a:pPr marL="285750" indent="-285750" algn="just">
              <a:buFont typeface="Arial" panose="020B0604020202020204" pitchFamily="34" charset="0"/>
              <a:buChar char="•"/>
            </a:pPr>
            <a:r>
              <a:rPr lang="es-ES_tradnl" dirty="0" smtClean="0"/>
              <a:t>Estudiantes que realizan prácticas profesionales, </a:t>
            </a:r>
            <a:r>
              <a:rPr lang="es-ES_tradnl" dirty="0"/>
              <a:t>sin experiencia y sin conocimiento técnico.</a:t>
            </a:r>
            <a:endParaRPr lang="es-ES_tradnl" dirty="0">
              <a:cs typeface="Calibri"/>
            </a:endParaRPr>
          </a:p>
          <a:p>
            <a:pPr marL="285750" indent="-285750" algn="just">
              <a:buFont typeface="Arial" panose="020B0604020202020204" pitchFamily="34" charset="0"/>
              <a:buChar char="•"/>
            </a:pPr>
            <a:r>
              <a:rPr lang="es-ES_tradnl" dirty="0"/>
              <a:t>No se cuenta con tiempo para capacitar a los nuevos integrantes por parte del personal con mayor experiencia.</a:t>
            </a:r>
            <a:endParaRPr lang="es-MX" dirty="0"/>
          </a:p>
        </p:txBody>
      </p:sp>
      <p:sp>
        <p:nvSpPr>
          <p:cNvPr id="6" name="Rectángulo 5">
            <a:extLst>
              <a:ext uri="{FF2B5EF4-FFF2-40B4-BE49-F238E27FC236}">
                <a16:creationId xmlns:a16="http://schemas.microsoft.com/office/drawing/2014/main" xmlns="" id="{7DC2CB4C-0959-42D4-902E-5EFA02C82A40}"/>
              </a:ext>
            </a:extLst>
          </p:cNvPr>
          <p:cNvSpPr/>
          <p:nvPr/>
        </p:nvSpPr>
        <p:spPr>
          <a:xfrm>
            <a:off x="3136392" y="1990768"/>
            <a:ext cx="5733288" cy="369332"/>
          </a:xfrm>
          <a:prstGeom prst="rect">
            <a:avLst/>
          </a:prstGeom>
        </p:spPr>
        <p:txBody>
          <a:bodyPr wrap="square">
            <a:spAutoFit/>
          </a:bodyPr>
          <a:lstStyle/>
          <a:p>
            <a:pPr lvl="0" algn="ctr"/>
            <a:r>
              <a:rPr lang="es-ES_tradnl" b="1" dirty="0">
                <a:effectLst>
                  <a:outerShdw blurRad="38100" dist="38100" dir="2700000" algn="tl">
                    <a:srgbClr val="000000">
                      <a:alpha val="43137"/>
                    </a:srgbClr>
                  </a:outerShdw>
                </a:effectLst>
              </a:rPr>
              <a:t>Retos…</a:t>
            </a:r>
            <a:endParaRPr lang="es-MX"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417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t>Transferencia </a:t>
            </a:r>
            <a:r>
              <a:rPr lang="es-ES_tradnl" dirty="0"/>
              <a:t>de </a:t>
            </a:r>
            <a:r>
              <a:rPr lang="es-ES_tradnl" dirty="0" smtClean="0"/>
              <a:t>conocimiento</a:t>
            </a:r>
            <a:endParaRPr lang="es-MX" dirty="0"/>
          </a:p>
        </p:txBody>
      </p:sp>
      <p:sp>
        <p:nvSpPr>
          <p:cNvPr id="5" name="Rectángulo 4">
            <a:extLst>
              <a:ext uri="{FF2B5EF4-FFF2-40B4-BE49-F238E27FC236}">
                <a16:creationId xmlns:a16="http://schemas.microsoft.com/office/drawing/2014/main" xmlns="" id="{8C7C5DA9-E118-4544-90D6-D73EA2F3CB30}"/>
              </a:ext>
            </a:extLst>
          </p:cNvPr>
          <p:cNvSpPr/>
          <p:nvPr/>
        </p:nvSpPr>
        <p:spPr>
          <a:xfrm>
            <a:off x="390877" y="1389795"/>
            <a:ext cx="1819656" cy="6617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Periodo de Evaluación</a:t>
            </a:r>
            <a:endParaRPr lang="es-MX" dirty="0"/>
          </a:p>
        </p:txBody>
      </p:sp>
      <p:sp>
        <p:nvSpPr>
          <p:cNvPr id="4" name="Rectángulo 3">
            <a:extLst>
              <a:ext uri="{FF2B5EF4-FFF2-40B4-BE49-F238E27FC236}">
                <a16:creationId xmlns:a16="http://schemas.microsoft.com/office/drawing/2014/main" xmlns="" id="{790AE506-1FE0-48F0-B5E0-5CE417EC22CC}"/>
              </a:ext>
            </a:extLst>
          </p:cNvPr>
          <p:cNvSpPr/>
          <p:nvPr/>
        </p:nvSpPr>
        <p:spPr>
          <a:xfrm>
            <a:off x="390877" y="2051532"/>
            <a:ext cx="1819656" cy="13327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lvl="0" indent="-171450">
              <a:buFont typeface="Arial" panose="020B0604020202020204" pitchFamily="34" charset="0"/>
              <a:buChar char="•"/>
            </a:pPr>
            <a:r>
              <a:rPr lang="es-ES" sz="1000" dirty="0"/>
              <a:t>Ingreso al Area de Gestión y Mesa de Servicios</a:t>
            </a:r>
            <a:endParaRPr lang="es-MX" sz="1000" dirty="0"/>
          </a:p>
          <a:p>
            <a:pPr marL="171450" lvl="0" indent="-171450">
              <a:buFont typeface="Arial" panose="020B0604020202020204" pitchFamily="34" charset="0"/>
              <a:buChar char="•"/>
            </a:pPr>
            <a:r>
              <a:rPr lang="es-MX" sz="1000" dirty="0"/>
              <a:t>Inducciones técnicas y Procedimentales</a:t>
            </a:r>
          </a:p>
          <a:p>
            <a:pPr marL="171450" lvl="0" indent="-171450">
              <a:buFont typeface="Arial" panose="020B0604020202020204" pitchFamily="34" charset="0"/>
              <a:buChar char="•"/>
            </a:pPr>
            <a:r>
              <a:rPr lang="es-MX" sz="1000" dirty="0"/>
              <a:t>Atenciones de Solicitudes Estandarizadas.</a:t>
            </a:r>
          </a:p>
          <a:p>
            <a:pPr marL="171450" lvl="0" indent="-171450">
              <a:buFont typeface="Arial" panose="020B0604020202020204" pitchFamily="34" charset="0"/>
              <a:buChar char="•"/>
            </a:pPr>
            <a:r>
              <a:rPr lang="es-ES" sz="1000" dirty="0"/>
              <a:t>Identificación de Aptitudes Técnicas y Humanas</a:t>
            </a:r>
            <a:endParaRPr lang="es-MX" sz="1000" dirty="0"/>
          </a:p>
        </p:txBody>
      </p:sp>
      <p:sp>
        <p:nvSpPr>
          <p:cNvPr id="6" name="Rectángulo 5">
            <a:extLst>
              <a:ext uri="{FF2B5EF4-FFF2-40B4-BE49-F238E27FC236}">
                <a16:creationId xmlns:a16="http://schemas.microsoft.com/office/drawing/2014/main" xmlns="" id="{9D3E9DF4-911C-4BF9-92AC-B12DFC9AE625}"/>
              </a:ext>
            </a:extLst>
          </p:cNvPr>
          <p:cNvSpPr/>
          <p:nvPr/>
        </p:nvSpPr>
        <p:spPr>
          <a:xfrm>
            <a:off x="390877" y="3390222"/>
            <a:ext cx="1819656" cy="9896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r>
              <a:rPr lang="es-ES_tradnl" sz="1000" dirty="0"/>
              <a:t>Base de conocimientos (KB)</a:t>
            </a:r>
          </a:p>
          <a:p>
            <a:pPr marL="171450" lvl="0" indent="-171450">
              <a:buFont typeface="Arial" panose="020B0604020202020204" pitchFamily="34" charset="0"/>
              <a:buChar char="•"/>
            </a:pPr>
            <a:r>
              <a:rPr lang="es-ES_tradnl" sz="1000" dirty="0"/>
              <a:t>Políticas de Seguridad.</a:t>
            </a:r>
          </a:p>
          <a:p>
            <a:pPr marL="171450" lvl="0" indent="-171450">
              <a:buFont typeface="Arial" panose="020B0604020202020204" pitchFamily="34" charset="0"/>
              <a:buChar char="•"/>
            </a:pPr>
            <a:r>
              <a:rPr lang="es-ES_tradnl" sz="1000" dirty="0"/>
              <a:t>Código de conducta.</a:t>
            </a:r>
          </a:p>
          <a:p>
            <a:pPr marL="171450" lvl="0" indent="-171450">
              <a:buFont typeface="Arial" panose="020B0604020202020204" pitchFamily="34" charset="0"/>
              <a:buChar char="•"/>
            </a:pPr>
            <a:r>
              <a:rPr lang="es-ES_tradnl" sz="1000" dirty="0"/>
              <a:t>Procedimientos de Soporte y Provisión.</a:t>
            </a:r>
            <a:endParaRPr lang="es-MX" sz="1000" dirty="0"/>
          </a:p>
        </p:txBody>
      </p:sp>
      <p:sp>
        <p:nvSpPr>
          <p:cNvPr id="7" name="Rectángulo 6">
            <a:extLst>
              <a:ext uri="{FF2B5EF4-FFF2-40B4-BE49-F238E27FC236}">
                <a16:creationId xmlns:a16="http://schemas.microsoft.com/office/drawing/2014/main" xmlns="" id="{5F9C4498-4C82-4756-ABD8-2B1B72FD68B0}"/>
              </a:ext>
            </a:extLst>
          </p:cNvPr>
          <p:cNvSpPr/>
          <p:nvPr/>
        </p:nvSpPr>
        <p:spPr>
          <a:xfrm>
            <a:off x="2483867" y="1389795"/>
            <a:ext cx="1819656" cy="66173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_tradnl" dirty="0"/>
              <a:t>Mesa de Servicios</a:t>
            </a:r>
            <a:endParaRPr lang="es-MX" dirty="0"/>
          </a:p>
        </p:txBody>
      </p:sp>
      <p:sp>
        <p:nvSpPr>
          <p:cNvPr id="8" name="Rectángulo 7">
            <a:extLst>
              <a:ext uri="{FF2B5EF4-FFF2-40B4-BE49-F238E27FC236}">
                <a16:creationId xmlns:a16="http://schemas.microsoft.com/office/drawing/2014/main" xmlns="" id="{8638F70E-5D0D-4B8C-955B-7F076FB6AA0E}"/>
              </a:ext>
            </a:extLst>
          </p:cNvPr>
          <p:cNvSpPr/>
          <p:nvPr/>
        </p:nvSpPr>
        <p:spPr>
          <a:xfrm>
            <a:off x="2483867" y="2051532"/>
            <a:ext cx="1819656" cy="133273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1450" lvl="0" indent="-171450">
              <a:buFont typeface="Arial" panose="020B0604020202020204" pitchFamily="34" charset="0"/>
              <a:buChar char="•"/>
            </a:pPr>
            <a:r>
              <a:rPr lang="es-ES" sz="1000" dirty="0"/>
              <a:t>Ingreso al área técnica especializada</a:t>
            </a:r>
            <a:r>
              <a:rPr lang="es-ES_tradnl" sz="1000" dirty="0"/>
              <a:t>.</a:t>
            </a:r>
          </a:p>
          <a:p>
            <a:pPr marL="171450" lvl="0" indent="-171450">
              <a:buFont typeface="Arial" panose="020B0604020202020204" pitchFamily="34" charset="0"/>
              <a:buChar char="•"/>
            </a:pPr>
            <a:r>
              <a:rPr lang="es-ES_tradnl" sz="1000" dirty="0"/>
              <a:t>Atención de Solicitudes de Servicios.</a:t>
            </a:r>
          </a:p>
          <a:p>
            <a:pPr marL="171450" lvl="0" indent="-171450">
              <a:buFont typeface="Arial" panose="020B0604020202020204" pitchFamily="34" charset="0"/>
              <a:buChar char="•"/>
            </a:pPr>
            <a:r>
              <a:rPr lang="es-ES_tradnl" sz="1000" dirty="0"/>
              <a:t>Atención de Reportes</a:t>
            </a:r>
          </a:p>
          <a:p>
            <a:pPr marL="171450" lvl="0" indent="-171450">
              <a:buFont typeface="Arial" panose="020B0604020202020204" pitchFamily="34" charset="0"/>
              <a:buChar char="•"/>
            </a:pPr>
            <a:r>
              <a:rPr lang="es-ES_tradnl" sz="1000" dirty="0"/>
              <a:t>Participación en nuevos proyectos.</a:t>
            </a:r>
          </a:p>
          <a:p>
            <a:pPr marL="171450" lvl="0" indent="-171450">
              <a:buFont typeface="Arial" panose="020B0604020202020204" pitchFamily="34" charset="0"/>
              <a:buChar char="•"/>
            </a:pPr>
            <a:r>
              <a:rPr lang="es-ES_tradnl" sz="1000" dirty="0"/>
              <a:t>Actualización de KB.</a:t>
            </a:r>
            <a:endParaRPr lang="es-MX" sz="1000" dirty="0"/>
          </a:p>
        </p:txBody>
      </p:sp>
      <p:sp>
        <p:nvSpPr>
          <p:cNvPr id="9" name="Rectángulo 8">
            <a:extLst>
              <a:ext uri="{FF2B5EF4-FFF2-40B4-BE49-F238E27FC236}">
                <a16:creationId xmlns:a16="http://schemas.microsoft.com/office/drawing/2014/main" xmlns="" id="{9F678E70-2960-48B8-A4A3-0EF48BB79ABA}"/>
              </a:ext>
            </a:extLst>
          </p:cNvPr>
          <p:cNvSpPr/>
          <p:nvPr/>
        </p:nvSpPr>
        <p:spPr>
          <a:xfrm>
            <a:off x="4584192" y="1389795"/>
            <a:ext cx="1819656" cy="66173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_tradnl" dirty="0"/>
              <a:t>Tutor Técnico</a:t>
            </a:r>
            <a:endParaRPr lang="es-MX" dirty="0"/>
          </a:p>
        </p:txBody>
      </p:sp>
      <p:sp>
        <p:nvSpPr>
          <p:cNvPr id="10" name="Rectángulo 9">
            <a:extLst>
              <a:ext uri="{FF2B5EF4-FFF2-40B4-BE49-F238E27FC236}">
                <a16:creationId xmlns:a16="http://schemas.microsoft.com/office/drawing/2014/main" xmlns="" id="{8D111B7B-3C05-400E-8A98-3C12F1DF8EAE}"/>
              </a:ext>
            </a:extLst>
          </p:cNvPr>
          <p:cNvSpPr/>
          <p:nvPr/>
        </p:nvSpPr>
        <p:spPr>
          <a:xfrm>
            <a:off x="4584192" y="2051532"/>
            <a:ext cx="1819656" cy="13327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lvl="0" indent="-171450">
              <a:buFont typeface="Arial" panose="020B0604020202020204" pitchFamily="34" charset="0"/>
              <a:buChar char="•"/>
            </a:pPr>
            <a:r>
              <a:rPr lang="es-MX" sz="1000" dirty="0"/>
              <a:t>Coordina Personal de Mesa de Servicios</a:t>
            </a:r>
            <a:endParaRPr lang="es-ES_tradnl" sz="1000" dirty="0"/>
          </a:p>
          <a:p>
            <a:pPr marL="171450" lvl="0" indent="-171450">
              <a:buFont typeface="Arial" panose="020B0604020202020204" pitchFamily="34" charset="0"/>
              <a:buChar char="•"/>
            </a:pPr>
            <a:r>
              <a:rPr lang="es-ES_tradnl" sz="1000" dirty="0"/>
              <a:t>Coordina Proyectos</a:t>
            </a:r>
          </a:p>
          <a:p>
            <a:pPr marL="171450" lvl="0" indent="-171450">
              <a:buFont typeface="Arial" panose="020B0604020202020204" pitchFamily="34" charset="0"/>
              <a:buChar char="•"/>
            </a:pPr>
            <a:r>
              <a:rPr lang="es-ES_tradnl" sz="1000" dirty="0"/>
              <a:t>Participa en planeación Estratégica.</a:t>
            </a:r>
          </a:p>
          <a:p>
            <a:pPr marL="171450" lvl="0" indent="-171450">
              <a:buFont typeface="Arial" panose="020B0604020202020204" pitchFamily="34" charset="0"/>
              <a:buChar char="•"/>
            </a:pPr>
            <a:r>
              <a:rPr lang="es-ES_tradnl" sz="1000" dirty="0"/>
              <a:t>Analiza y resuelve problemáticas.</a:t>
            </a:r>
          </a:p>
          <a:p>
            <a:pPr marL="171450" lvl="0" indent="-171450">
              <a:buFont typeface="Arial" panose="020B0604020202020204" pitchFamily="34" charset="0"/>
              <a:buChar char="•"/>
            </a:pPr>
            <a:r>
              <a:rPr lang="es-ES_tradnl" sz="1000" dirty="0"/>
              <a:t>Escalamiento</a:t>
            </a:r>
            <a:endParaRPr lang="es-MX" sz="1000" dirty="0"/>
          </a:p>
        </p:txBody>
      </p:sp>
      <p:sp>
        <p:nvSpPr>
          <p:cNvPr id="11" name="Rectángulo 10">
            <a:extLst>
              <a:ext uri="{FF2B5EF4-FFF2-40B4-BE49-F238E27FC236}">
                <a16:creationId xmlns:a16="http://schemas.microsoft.com/office/drawing/2014/main" xmlns="" id="{81C9D84A-AB34-4B34-A166-A8BA796B4E86}"/>
              </a:ext>
            </a:extLst>
          </p:cNvPr>
          <p:cNvSpPr/>
          <p:nvPr/>
        </p:nvSpPr>
        <p:spPr>
          <a:xfrm>
            <a:off x="2483867" y="3384270"/>
            <a:ext cx="1819656" cy="9896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171450" lvl="0" indent="-171450">
              <a:buFont typeface="Arial" panose="020B0604020202020204" pitchFamily="34" charset="0"/>
              <a:buChar char="•"/>
            </a:pPr>
            <a:r>
              <a:rPr lang="es-ES_tradnl" sz="1000" dirty="0"/>
              <a:t>Base de conocimientos (KB)</a:t>
            </a:r>
          </a:p>
          <a:p>
            <a:pPr marL="171450" lvl="0" indent="-171450">
              <a:buFont typeface="Arial" panose="020B0604020202020204" pitchFamily="34" charset="0"/>
              <a:buChar char="•"/>
            </a:pPr>
            <a:r>
              <a:rPr lang="es-ES_tradnl" sz="1000" dirty="0"/>
              <a:t>Asesoría por Parte de Especialistas de TI.</a:t>
            </a:r>
          </a:p>
          <a:p>
            <a:pPr marL="171450" lvl="0" indent="-171450">
              <a:buFont typeface="Arial" panose="020B0604020202020204" pitchFamily="34" charset="0"/>
              <a:buChar char="•"/>
            </a:pPr>
            <a:r>
              <a:rPr lang="es-ES_tradnl" sz="1000" dirty="0"/>
              <a:t>Capacitación especializada.</a:t>
            </a:r>
          </a:p>
        </p:txBody>
      </p:sp>
      <p:sp>
        <p:nvSpPr>
          <p:cNvPr id="12" name="Rectángulo 11">
            <a:extLst>
              <a:ext uri="{FF2B5EF4-FFF2-40B4-BE49-F238E27FC236}">
                <a16:creationId xmlns:a16="http://schemas.microsoft.com/office/drawing/2014/main" xmlns="" id="{6F5D1AC4-23B6-4EFB-93AF-C9424CB55C35}"/>
              </a:ext>
            </a:extLst>
          </p:cNvPr>
          <p:cNvSpPr/>
          <p:nvPr/>
        </p:nvSpPr>
        <p:spPr>
          <a:xfrm>
            <a:off x="4584192" y="3378647"/>
            <a:ext cx="1819656" cy="9896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171450" lvl="0" indent="-171450">
              <a:buFont typeface="Arial" panose="020B0604020202020204" pitchFamily="34" charset="0"/>
              <a:buChar char="•"/>
            </a:pPr>
            <a:r>
              <a:rPr lang="es-ES_tradnl" sz="1000" dirty="0"/>
              <a:t>Base de conocimientos (KB)</a:t>
            </a:r>
          </a:p>
          <a:p>
            <a:pPr marL="171450" lvl="0" indent="-171450">
              <a:buFont typeface="Arial" panose="020B0604020202020204" pitchFamily="34" charset="0"/>
              <a:buChar char="•"/>
            </a:pPr>
            <a:r>
              <a:rPr lang="es-ES_tradnl" sz="1000" dirty="0"/>
              <a:t>Asesoría por Parte de Especialistas de TI.</a:t>
            </a:r>
          </a:p>
          <a:p>
            <a:pPr marL="171450" lvl="0" indent="-171450">
              <a:buFont typeface="Arial" panose="020B0604020202020204" pitchFamily="34" charset="0"/>
              <a:buChar char="•"/>
            </a:pPr>
            <a:r>
              <a:rPr lang="es-ES_tradnl" sz="1000" dirty="0"/>
              <a:t>Capacitación especializada.</a:t>
            </a:r>
          </a:p>
        </p:txBody>
      </p:sp>
      <p:sp>
        <p:nvSpPr>
          <p:cNvPr id="13" name="Rectángulo 12">
            <a:extLst>
              <a:ext uri="{FF2B5EF4-FFF2-40B4-BE49-F238E27FC236}">
                <a16:creationId xmlns:a16="http://schemas.microsoft.com/office/drawing/2014/main" xmlns="" id="{0BEF4191-3735-4CF3-BBFB-9F1276D6492D}"/>
              </a:ext>
            </a:extLst>
          </p:cNvPr>
          <p:cNvSpPr/>
          <p:nvPr/>
        </p:nvSpPr>
        <p:spPr>
          <a:xfrm>
            <a:off x="7121250" y="1389795"/>
            <a:ext cx="1819656" cy="66173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dirty="0"/>
              <a:t>Especialista de TI</a:t>
            </a:r>
            <a:endParaRPr lang="es-MX" dirty="0"/>
          </a:p>
        </p:txBody>
      </p:sp>
      <p:sp>
        <p:nvSpPr>
          <p:cNvPr id="14" name="Rectángulo 13">
            <a:extLst>
              <a:ext uri="{FF2B5EF4-FFF2-40B4-BE49-F238E27FC236}">
                <a16:creationId xmlns:a16="http://schemas.microsoft.com/office/drawing/2014/main" xmlns="" id="{CC705E6C-0B4A-429E-9C67-66D4C8433854}"/>
              </a:ext>
            </a:extLst>
          </p:cNvPr>
          <p:cNvSpPr/>
          <p:nvPr/>
        </p:nvSpPr>
        <p:spPr>
          <a:xfrm>
            <a:off x="7121250" y="2051532"/>
            <a:ext cx="1819656" cy="1332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lvl="0" indent="-171450">
              <a:buFont typeface="Arial" panose="020B0604020202020204" pitchFamily="34" charset="0"/>
              <a:buChar char="•"/>
            </a:pPr>
            <a:r>
              <a:rPr lang="es-MX" sz="1000" dirty="0"/>
              <a:t>Lidera Proyectos</a:t>
            </a:r>
          </a:p>
          <a:p>
            <a:pPr marL="171450" lvl="0" indent="-171450">
              <a:buFont typeface="Arial" panose="020B0604020202020204" pitchFamily="34" charset="0"/>
              <a:buChar char="•"/>
            </a:pPr>
            <a:r>
              <a:rPr lang="es-MX" sz="1000" dirty="0"/>
              <a:t>Genera nuevas soluciones.</a:t>
            </a:r>
          </a:p>
          <a:p>
            <a:pPr marL="171450" lvl="0" indent="-171450">
              <a:buFont typeface="Arial" panose="020B0604020202020204" pitchFamily="34" charset="0"/>
              <a:buChar char="•"/>
            </a:pPr>
            <a:r>
              <a:rPr lang="es-MX" sz="1000" dirty="0"/>
              <a:t>Asesora Tutores Técnicos y Mesa de Servicios.</a:t>
            </a:r>
            <a:endParaRPr lang="es-ES_tradnl" sz="1000" dirty="0"/>
          </a:p>
          <a:p>
            <a:pPr marL="171450" lvl="0" indent="-171450">
              <a:buFont typeface="Arial" panose="020B0604020202020204" pitchFamily="34" charset="0"/>
              <a:buChar char="•"/>
            </a:pPr>
            <a:r>
              <a:rPr lang="es-ES_tradnl" sz="1000" dirty="0"/>
              <a:t>Atención de Directivos.</a:t>
            </a:r>
          </a:p>
          <a:p>
            <a:pPr marL="171450" lvl="0" indent="-171450">
              <a:buFont typeface="Arial" panose="020B0604020202020204" pitchFamily="34" charset="0"/>
              <a:buChar char="•"/>
            </a:pPr>
            <a:r>
              <a:rPr lang="es-ES_tradnl" sz="1000" dirty="0"/>
              <a:t>Participa en Grupos de Iniciativas Nacionales e Internacionales. </a:t>
            </a:r>
          </a:p>
        </p:txBody>
      </p:sp>
      <p:sp>
        <p:nvSpPr>
          <p:cNvPr id="15" name="Rectángulo 14">
            <a:extLst>
              <a:ext uri="{FF2B5EF4-FFF2-40B4-BE49-F238E27FC236}">
                <a16:creationId xmlns:a16="http://schemas.microsoft.com/office/drawing/2014/main" xmlns="" id="{EE1DF0A0-31A9-47E4-929B-CF6DB06305C1}"/>
              </a:ext>
            </a:extLst>
          </p:cNvPr>
          <p:cNvSpPr/>
          <p:nvPr/>
        </p:nvSpPr>
        <p:spPr>
          <a:xfrm>
            <a:off x="7121250" y="3378647"/>
            <a:ext cx="1819656" cy="9896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171450" lvl="0" indent="-171450">
              <a:buFont typeface="Arial" panose="020B0604020202020204" pitchFamily="34" charset="0"/>
              <a:buChar char="•"/>
            </a:pPr>
            <a:r>
              <a:rPr lang="es-ES_tradnl" sz="1000" dirty="0"/>
              <a:t>Certificaciones Técnicas y Buenas Prácticas.</a:t>
            </a:r>
          </a:p>
          <a:p>
            <a:pPr marL="171450" lvl="0" indent="-171450">
              <a:buFont typeface="Arial" panose="020B0604020202020204" pitchFamily="34" charset="0"/>
              <a:buChar char="•"/>
            </a:pPr>
            <a:r>
              <a:rPr lang="es-ES_tradnl" sz="1000" dirty="0"/>
              <a:t>Participación en Eventos Tecnológicos (Nacionales e Internacionales).</a:t>
            </a:r>
          </a:p>
        </p:txBody>
      </p:sp>
      <p:sp>
        <p:nvSpPr>
          <p:cNvPr id="3" name="Flecha: a la derecha 2">
            <a:extLst>
              <a:ext uri="{FF2B5EF4-FFF2-40B4-BE49-F238E27FC236}">
                <a16:creationId xmlns:a16="http://schemas.microsoft.com/office/drawing/2014/main" xmlns="" id="{6A401D67-0420-4DE3-9D43-097FA7DC7F9E}"/>
              </a:ext>
            </a:extLst>
          </p:cNvPr>
          <p:cNvSpPr/>
          <p:nvPr/>
        </p:nvSpPr>
        <p:spPr>
          <a:xfrm>
            <a:off x="2248813" y="2787057"/>
            <a:ext cx="208345" cy="16204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MX"/>
          </a:p>
        </p:txBody>
      </p:sp>
      <p:sp>
        <p:nvSpPr>
          <p:cNvPr id="16" name="Flecha: a la derecha 15">
            <a:extLst>
              <a:ext uri="{FF2B5EF4-FFF2-40B4-BE49-F238E27FC236}">
                <a16:creationId xmlns:a16="http://schemas.microsoft.com/office/drawing/2014/main" xmlns="" id="{55594261-01F9-4961-82A4-5B814C922479}"/>
              </a:ext>
            </a:extLst>
          </p:cNvPr>
          <p:cNvSpPr/>
          <p:nvPr/>
        </p:nvSpPr>
        <p:spPr>
          <a:xfrm>
            <a:off x="4337117" y="2787057"/>
            <a:ext cx="208345" cy="16204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MX"/>
          </a:p>
        </p:txBody>
      </p:sp>
      <p:sp>
        <p:nvSpPr>
          <p:cNvPr id="17" name="Flecha: a la derecha 16">
            <a:extLst>
              <a:ext uri="{FF2B5EF4-FFF2-40B4-BE49-F238E27FC236}">
                <a16:creationId xmlns:a16="http://schemas.microsoft.com/office/drawing/2014/main" xmlns="" id="{F684EF01-B346-4FFF-84CB-90A5F41DB36B}"/>
              </a:ext>
            </a:extLst>
          </p:cNvPr>
          <p:cNvSpPr/>
          <p:nvPr/>
        </p:nvSpPr>
        <p:spPr>
          <a:xfrm rot="10800000">
            <a:off x="6684517" y="2806172"/>
            <a:ext cx="314842" cy="142929"/>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45540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a:t>Cronograma de Transferencia de Conocimiento</a:t>
            </a:r>
            <a:endParaRPr lang="es-MX" dirty="0"/>
          </a:p>
        </p:txBody>
      </p:sp>
      <p:graphicFrame>
        <p:nvGraphicFramePr>
          <p:cNvPr id="30" name="Diagrama 29">
            <a:extLst>
              <a:ext uri="{FF2B5EF4-FFF2-40B4-BE49-F238E27FC236}">
                <a16:creationId xmlns:a16="http://schemas.microsoft.com/office/drawing/2014/main" xmlns="" id="{12AFFA4C-78E5-4EFC-B560-936BE3F1857C}"/>
              </a:ext>
            </a:extLst>
          </p:cNvPr>
          <p:cNvGraphicFramePr/>
          <p:nvPr>
            <p:extLst>
              <p:ext uri="{D42A27DB-BD31-4B8C-83A1-F6EECF244321}">
                <p14:modId xmlns:p14="http://schemas.microsoft.com/office/powerpoint/2010/main" xmlns="" val="1347128832"/>
              </p:ext>
            </p:extLst>
          </p:nvPr>
        </p:nvGraphicFramePr>
        <p:xfrm>
          <a:off x="-1077460" y="784646"/>
          <a:ext cx="5476277" cy="3650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1" name="Diagrama 30">
            <a:extLst>
              <a:ext uri="{FF2B5EF4-FFF2-40B4-BE49-F238E27FC236}">
                <a16:creationId xmlns:a16="http://schemas.microsoft.com/office/drawing/2014/main" xmlns="" id="{7F7B433D-4A2B-4616-96F3-828295DC84D2}"/>
              </a:ext>
            </a:extLst>
          </p:cNvPr>
          <p:cNvGraphicFramePr/>
          <p:nvPr>
            <p:extLst>
              <p:ext uri="{D42A27DB-BD31-4B8C-83A1-F6EECF244321}">
                <p14:modId xmlns:p14="http://schemas.microsoft.com/office/powerpoint/2010/main" xmlns="" val="321830245"/>
              </p:ext>
            </p:extLst>
          </p:nvPr>
        </p:nvGraphicFramePr>
        <p:xfrm>
          <a:off x="1770325" y="825742"/>
          <a:ext cx="5476275" cy="3650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2" name="Diagrama 31">
            <a:extLst>
              <a:ext uri="{FF2B5EF4-FFF2-40B4-BE49-F238E27FC236}">
                <a16:creationId xmlns:a16="http://schemas.microsoft.com/office/drawing/2014/main" xmlns="" id="{E2F690EF-848C-4C2A-92ED-69B485B84901}"/>
              </a:ext>
            </a:extLst>
          </p:cNvPr>
          <p:cNvGraphicFramePr/>
          <p:nvPr>
            <p:extLst>
              <p:ext uri="{D42A27DB-BD31-4B8C-83A1-F6EECF244321}">
                <p14:modId xmlns:p14="http://schemas.microsoft.com/office/powerpoint/2010/main" xmlns="" val="1284609354"/>
              </p:ext>
            </p:extLst>
          </p:nvPr>
        </p:nvGraphicFramePr>
        <p:xfrm>
          <a:off x="4772498" y="825742"/>
          <a:ext cx="5476276" cy="365085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3" name="Marcador de contenido 2">
            <a:extLst>
              <a:ext uri="{FF2B5EF4-FFF2-40B4-BE49-F238E27FC236}">
                <a16:creationId xmlns:a16="http://schemas.microsoft.com/office/drawing/2014/main" xmlns="" id="{C436BA36-4176-42F5-8080-E193ABE97F1A}"/>
              </a:ext>
            </a:extLst>
          </p:cNvPr>
          <p:cNvSpPr>
            <a:spLocks noGrp="1"/>
          </p:cNvSpPr>
          <p:nvPr>
            <p:ph idx="1"/>
          </p:nvPr>
        </p:nvSpPr>
        <p:spPr>
          <a:xfrm>
            <a:off x="203530" y="2056672"/>
            <a:ext cx="919970" cy="320971"/>
          </a:xfrm>
        </p:spPr>
        <p:txBody>
          <a:bodyPr>
            <a:normAutofit lnSpcReduction="10000"/>
          </a:bodyPr>
          <a:lstStyle/>
          <a:p>
            <a:pPr algn="ctr"/>
            <a:r>
              <a:rPr lang="es-MX" sz="1600" b="1" dirty="0"/>
              <a:t>2015</a:t>
            </a:r>
          </a:p>
        </p:txBody>
      </p:sp>
      <p:sp>
        <p:nvSpPr>
          <p:cNvPr id="34" name="Marcador de contenido 2">
            <a:extLst>
              <a:ext uri="{FF2B5EF4-FFF2-40B4-BE49-F238E27FC236}">
                <a16:creationId xmlns:a16="http://schemas.microsoft.com/office/drawing/2014/main" xmlns="" id="{70D7A64A-5A7E-4F92-91E8-22FCFD79B8DA}"/>
              </a:ext>
            </a:extLst>
          </p:cNvPr>
          <p:cNvSpPr txBox="1">
            <a:spLocks/>
          </p:cNvSpPr>
          <p:nvPr/>
        </p:nvSpPr>
        <p:spPr>
          <a:xfrm>
            <a:off x="3455371" y="4720864"/>
            <a:ext cx="2422907" cy="320971"/>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buFont typeface="Arial"/>
              <a:buNone/>
              <a:defRPr sz="2000" b="0" i="0" kern="1200">
                <a:solidFill>
                  <a:srgbClr val="203864"/>
                </a:solidFill>
                <a:latin typeface="Lucida Bright"/>
                <a:ea typeface="+mn-ea"/>
                <a:cs typeface="Lucida Bright"/>
              </a:defRPr>
            </a:lvl1pPr>
            <a:lvl2pPr marL="742950" indent="-28575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2pPr>
            <a:lvl3pPr marL="11430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3pPr>
            <a:lvl4pPr marL="16002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4pPr>
            <a:lvl5pPr marL="20574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MX" sz="1600" dirty="0"/>
              <a:t>Ciclo: 2 años y 3 meses</a:t>
            </a:r>
          </a:p>
        </p:txBody>
      </p:sp>
      <p:sp>
        <p:nvSpPr>
          <p:cNvPr id="35" name="Marcador de contenido 2">
            <a:extLst>
              <a:ext uri="{FF2B5EF4-FFF2-40B4-BE49-F238E27FC236}">
                <a16:creationId xmlns:a16="http://schemas.microsoft.com/office/drawing/2014/main" xmlns="" id="{5856D44F-9C43-4B2D-A478-2EBB1164290E}"/>
              </a:ext>
            </a:extLst>
          </p:cNvPr>
          <p:cNvSpPr txBox="1">
            <a:spLocks/>
          </p:cNvSpPr>
          <p:nvPr/>
        </p:nvSpPr>
        <p:spPr>
          <a:xfrm>
            <a:off x="6428455" y="4712778"/>
            <a:ext cx="2422907" cy="320971"/>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buFont typeface="Arial"/>
              <a:buNone/>
              <a:defRPr sz="2000" b="0" i="0" kern="1200">
                <a:solidFill>
                  <a:srgbClr val="203864"/>
                </a:solidFill>
                <a:latin typeface="Lucida Bright"/>
                <a:ea typeface="+mn-ea"/>
                <a:cs typeface="Lucida Bright"/>
              </a:defRPr>
            </a:lvl1pPr>
            <a:lvl2pPr marL="742950" indent="-28575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2pPr>
            <a:lvl3pPr marL="11430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3pPr>
            <a:lvl4pPr marL="16002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4pPr>
            <a:lvl5pPr marL="20574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MX" sz="1600" dirty="0"/>
              <a:t>Ciclo: 2 años y 1 mes</a:t>
            </a:r>
          </a:p>
        </p:txBody>
      </p:sp>
      <p:sp>
        <p:nvSpPr>
          <p:cNvPr id="36" name="Marcador de contenido 2">
            <a:extLst>
              <a:ext uri="{FF2B5EF4-FFF2-40B4-BE49-F238E27FC236}">
                <a16:creationId xmlns:a16="http://schemas.microsoft.com/office/drawing/2014/main" xmlns="" id="{BB37BCAA-AF24-43E3-89EB-3C7DA54BEE51}"/>
              </a:ext>
            </a:extLst>
          </p:cNvPr>
          <p:cNvSpPr txBox="1">
            <a:spLocks/>
          </p:cNvSpPr>
          <p:nvPr/>
        </p:nvSpPr>
        <p:spPr>
          <a:xfrm>
            <a:off x="276927" y="4728950"/>
            <a:ext cx="2422907" cy="320971"/>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buFont typeface="Arial"/>
              <a:buNone/>
              <a:defRPr sz="2000" b="0" i="0" kern="1200">
                <a:solidFill>
                  <a:srgbClr val="203864"/>
                </a:solidFill>
                <a:latin typeface="Lucida Bright"/>
                <a:ea typeface="+mn-ea"/>
                <a:cs typeface="Lucida Bright"/>
              </a:defRPr>
            </a:lvl1pPr>
            <a:lvl2pPr marL="742950" indent="-28575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2pPr>
            <a:lvl3pPr marL="11430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3pPr>
            <a:lvl4pPr marL="16002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4pPr>
            <a:lvl5pPr marL="20574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MX" sz="1600"/>
              <a:t>Ciclo: 2 años y 6 meses</a:t>
            </a:r>
            <a:endParaRPr lang="es-MX" sz="1600" dirty="0"/>
          </a:p>
        </p:txBody>
      </p:sp>
      <p:sp>
        <p:nvSpPr>
          <p:cNvPr id="37" name="Marcador de contenido 2">
            <a:extLst>
              <a:ext uri="{FF2B5EF4-FFF2-40B4-BE49-F238E27FC236}">
                <a16:creationId xmlns:a16="http://schemas.microsoft.com/office/drawing/2014/main" xmlns="" id="{03A31D67-9C26-489A-A031-840AEB433EBB}"/>
              </a:ext>
            </a:extLst>
          </p:cNvPr>
          <p:cNvSpPr txBox="1">
            <a:spLocks/>
          </p:cNvSpPr>
          <p:nvPr/>
        </p:nvSpPr>
        <p:spPr>
          <a:xfrm>
            <a:off x="3248227" y="1729359"/>
            <a:ext cx="919970" cy="320971"/>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buFont typeface="Arial"/>
              <a:buNone/>
              <a:defRPr sz="2000" b="0" i="0" kern="1200">
                <a:solidFill>
                  <a:srgbClr val="203864"/>
                </a:solidFill>
                <a:latin typeface="Lucida Bright"/>
                <a:ea typeface="+mn-ea"/>
                <a:cs typeface="Lucida Bright"/>
              </a:defRPr>
            </a:lvl1pPr>
            <a:lvl2pPr marL="742950" indent="-28575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2pPr>
            <a:lvl3pPr marL="11430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3pPr>
            <a:lvl4pPr marL="16002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4pPr>
            <a:lvl5pPr marL="20574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MX" sz="1600" b="1" dirty="0"/>
              <a:t>2016</a:t>
            </a:r>
          </a:p>
        </p:txBody>
      </p:sp>
      <p:sp>
        <p:nvSpPr>
          <p:cNvPr id="38" name="Marcador de contenido 2">
            <a:extLst>
              <a:ext uri="{FF2B5EF4-FFF2-40B4-BE49-F238E27FC236}">
                <a16:creationId xmlns:a16="http://schemas.microsoft.com/office/drawing/2014/main" xmlns="" id="{819F9A21-1728-4D75-BC05-91E49B552117}"/>
              </a:ext>
            </a:extLst>
          </p:cNvPr>
          <p:cNvSpPr txBox="1">
            <a:spLocks/>
          </p:cNvSpPr>
          <p:nvPr/>
        </p:nvSpPr>
        <p:spPr>
          <a:xfrm>
            <a:off x="6326630" y="1729359"/>
            <a:ext cx="919970" cy="320971"/>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buFont typeface="Arial"/>
              <a:buNone/>
              <a:defRPr sz="2000" b="0" i="0" kern="1200">
                <a:solidFill>
                  <a:srgbClr val="203864"/>
                </a:solidFill>
                <a:latin typeface="Lucida Bright"/>
                <a:ea typeface="+mn-ea"/>
                <a:cs typeface="Lucida Bright"/>
              </a:defRPr>
            </a:lvl1pPr>
            <a:lvl2pPr marL="742950" indent="-28575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2pPr>
            <a:lvl3pPr marL="11430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3pPr>
            <a:lvl4pPr marL="16002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4pPr>
            <a:lvl5pPr marL="2057400" indent="-228600" algn="l" defTabSz="457200" rtl="0" eaLnBrk="1" latinLnBrk="0" hangingPunct="1">
              <a:spcBef>
                <a:spcPct val="20000"/>
              </a:spcBef>
              <a:buFont typeface="Arial"/>
              <a:buChar char="»"/>
              <a:defRPr sz="2000" b="0" i="0" kern="1200">
                <a:solidFill>
                  <a:srgbClr val="203864"/>
                </a:solidFill>
                <a:latin typeface="Lucida Bright"/>
                <a:ea typeface="+mn-ea"/>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MX" sz="1600" b="1" dirty="0"/>
              <a:t>2017</a:t>
            </a:r>
          </a:p>
        </p:txBody>
      </p:sp>
    </p:spTree>
    <p:extLst>
      <p:ext uri="{BB962C8B-B14F-4D97-AF65-F5344CB8AC3E}">
        <p14:creationId xmlns:p14="http://schemas.microsoft.com/office/powerpoint/2010/main" xmlns="" val="211372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a:t>Gestión Documental</a:t>
            </a:r>
            <a:br>
              <a:rPr lang="es-ES_tradnl" dirty="0"/>
            </a:br>
            <a:r>
              <a:rPr lang="es-ES_tradnl" dirty="0"/>
              <a:t>Uso y aplicación del conocimiento</a:t>
            </a:r>
            <a:endParaRPr lang="es-MX" dirty="0"/>
          </a:p>
        </p:txBody>
      </p:sp>
      <p:pic>
        <p:nvPicPr>
          <p:cNvPr id="3" name="Imagen 2">
            <a:extLst>
              <a:ext uri="{FF2B5EF4-FFF2-40B4-BE49-F238E27FC236}">
                <a16:creationId xmlns:a16="http://schemas.microsoft.com/office/drawing/2014/main" xmlns="" id="{59928340-7D89-4C1D-A10F-45AFDC126431}"/>
              </a:ext>
            </a:extLst>
          </p:cNvPr>
          <p:cNvPicPr>
            <a:picLocks noChangeAspect="1"/>
          </p:cNvPicPr>
          <p:nvPr/>
        </p:nvPicPr>
        <p:blipFill>
          <a:blip r:embed="rId3"/>
          <a:stretch>
            <a:fillRect/>
          </a:stretch>
        </p:blipFill>
        <p:spPr>
          <a:xfrm>
            <a:off x="70670" y="922163"/>
            <a:ext cx="4726748" cy="4221337"/>
          </a:xfrm>
          <a:prstGeom prst="rect">
            <a:avLst/>
          </a:prstGeom>
        </p:spPr>
      </p:pic>
      <p:pic>
        <p:nvPicPr>
          <p:cNvPr id="4" name="Imagen 3">
            <a:extLst>
              <a:ext uri="{FF2B5EF4-FFF2-40B4-BE49-F238E27FC236}">
                <a16:creationId xmlns:a16="http://schemas.microsoft.com/office/drawing/2014/main" xmlns="" id="{FF8556AB-C9E8-418C-A1F0-E4BEEB94E3E7}"/>
              </a:ext>
            </a:extLst>
          </p:cNvPr>
          <p:cNvPicPr>
            <a:picLocks noChangeAspect="1"/>
          </p:cNvPicPr>
          <p:nvPr/>
        </p:nvPicPr>
        <p:blipFill>
          <a:blip r:embed="rId4"/>
          <a:stretch>
            <a:fillRect/>
          </a:stretch>
        </p:blipFill>
        <p:spPr>
          <a:xfrm>
            <a:off x="4797418" y="1506630"/>
            <a:ext cx="4346582" cy="2895609"/>
          </a:xfrm>
          <a:prstGeom prst="rect">
            <a:avLst/>
          </a:prstGeom>
        </p:spPr>
      </p:pic>
      <p:sp>
        <p:nvSpPr>
          <p:cNvPr id="5" name="Flecha: a la derecha 4">
            <a:extLst>
              <a:ext uri="{FF2B5EF4-FFF2-40B4-BE49-F238E27FC236}">
                <a16:creationId xmlns:a16="http://schemas.microsoft.com/office/drawing/2014/main" xmlns="" id="{B7477613-CD63-4728-A623-517A79A25BA4}"/>
              </a:ext>
            </a:extLst>
          </p:cNvPr>
          <p:cNvSpPr/>
          <p:nvPr/>
        </p:nvSpPr>
        <p:spPr>
          <a:xfrm rot="19323944">
            <a:off x="4199084" y="3105520"/>
            <a:ext cx="534754" cy="85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Flecha: a la derecha 5">
            <a:extLst>
              <a:ext uri="{FF2B5EF4-FFF2-40B4-BE49-F238E27FC236}">
                <a16:creationId xmlns:a16="http://schemas.microsoft.com/office/drawing/2014/main" xmlns="" id="{6B806A82-E67C-44BD-8A93-EBA983CE0635}"/>
              </a:ext>
            </a:extLst>
          </p:cNvPr>
          <p:cNvSpPr/>
          <p:nvPr/>
        </p:nvSpPr>
        <p:spPr>
          <a:xfrm>
            <a:off x="1493652" y="1808801"/>
            <a:ext cx="3209846" cy="85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xmlns="" id="{4BDFE5BC-A9F3-471A-A13C-5868FA82AA8C}"/>
              </a:ext>
            </a:extLst>
          </p:cNvPr>
          <p:cNvSpPr/>
          <p:nvPr/>
        </p:nvSpPr>
        <p:spPr>
          <a:xfrm>
            <a:off x="5798070" y="1029731"/>
            <a:ext cx="2593576" cy="369332"/>
          </a:xfrm>
          <a:prstGeom prst="rect">
            <a:avLst/>
          </a:prstGeom>
        </p:spPr>
        <p:txBody>
          <a:bodyPr wrap="square">
            <a:spAutoFit/>
          </a:bodyPr>
          <a:lstStyle/>
          <a:p>
            <a:pPr algn="just"/>
            <a:r>
              <a:rPr lang="es-MX" b="1" dirty="0"/>
              <a:t>Conocimiento Explícito</a:t>
            </a:r>
            <a:endParaRPr lang="es-ES_tradnl" b="1" dirty="0">
              <a:latin typeface="Calibri" panose="020F0502020204030204" pitchFamily="34" charset="0"/>
              <a:ea typeface="Calibri" panose="020F0502020204030204" pitchFamily="34" charset="0"/>
            </a:endParaRPr>
          </a:p>
        </p:txBody>
      </p:sp>
      <p:sp>
        <p:nvSpPr>
          <p:cNvPr id="8" name="Rectángulo 7">
            <a:extLst>
              <a:ext uri="{FF2B5EF4-FFF2-40B4-BE49-F238E27FC236}">
                <a16:creationId xmlns:a16="http://schemas.microsoft.com/office/drawing/2014/main" xmlns="" id="{E6DF58C2-897C-4AED-874D-E7140B0F79FA}"/>
              </a:ext>
            </a:extLst>
          </p:cNvPr>
          <p:cNvSpPr/>
          <p:nvPr/>
        </p:nvSpPr>
        <p:spPr>
          <a:xfrm rot="16200000">
            <a:off x="-799345" y="3754131"/>
            <a:ext cx="1921854" cy="323165"/>
          </a:xfrm>
          <a:prstGeom prst="rect">
            <a:avLst/>
          </a:prstGeom>
        </p:spPr>
        <p:txBody>
          <a:bodyPr wrap="square">
            <a:spAutoFit/>
          </a:bodyPr>
          <a:lstStyle/>
          <a:p>
            <a:pPr algn="ctr"/>
            <a:r>
              <a:rPr lang="es-MX" sz="1500" b="1" dirty="0"/>
              <a:t>Conocimiento Tácito</a:t>
            </a:r>
            <a:endParaRPr lang="es-ES_tradnl" sz="1500" b="1" dirty="0">
              <a:latin typeface="Calibri" panose="020F0502020204030204" pitchFamily="34" charset="0"/>
              <a:ea typeface="Calibri" panose="020F0502020204030204" pitchFamily="34" charset="0"/>
            </a:endParaRPr>
          </a:p>
        </p:txBody>
      </p:sp>
      <p:sp>
        <p:nvSpPr>
          <p:cNvPr id="10" name="Rectángulo 9">
            <a:extLst>
              <a:ext uri="{FF2B5EF4-FFF2-40B4-BE49-F238E27FC236}">
                <a16:creationId xmlns:a16="http://schemas.microsoft.com/office/drawing/2014/main" xmlns="" id="{4BDFE5BC-A9F3-471A-A13C-5868FA82AA8C}"/>
              </a:ext>
            </a:extLst>
          </p:cNvPr>
          <p:cNvSpPr/>
          <p:nvPr/>
        </p:nvSpPr>
        <p:spPr>
          <a:xfrm>
            <a:off x="4848735" y="4599642"/>
            <a:ext cx="4295265" cy="276999"/>
          </a:xfrm>
          <a:prstGeom prst="rect">
            <a:avLst/>
          </a:prstGeom>
        </p:spPr>
        <p:txBody>
          <a:bodyPr wrap="square">
            <a:spAutoFit/>
          </a:bodyPr>
          <a:lstStyle/>
          <a:p>
            <a:pPr algn="just"/>
            <a:r>
              <a:rPr lang="es-MX" sz="1200" b="1" dirty="0"/>
              <a:t>Conjunto de procedimientos para la mejora de los procesos de TI</a:t>
            </a:r>
            <a:endParaRPr lang="es-ES_tradnl" sz="12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401125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2080" y="93579"/>
            <a:ext cx="5756709" cy="661737"/>
          </a:xfrm>
        </p:spPr>
        <p:txBody>
          <a:bodyPr>
            <a:normAutofit fontScale="90000"/>
          </a:bodyPr>
          <a:lstStyle/>
          <a:p>
            <a:r>
              <a:rPr lang="es-MX" dirty="0"/>
              <a:t>Gestión Documental – Estandarización</a:t>
            </a:r>
          </a:p>
        </p:txBody>
      </p:sp>
      <p:sp>
        <p:nvSpPr>
          <p:cNvPr id="3" name="Marcador de contenido 2"/>
          <p:cNvSpPr>
            <a:spLocks noGrp="1"/>
          </p:cNvSpPr>
          <p:nvPr>
            <p:ph idx="1"/>
          </p:nvPr>
        </p:nvSpPr>
        <p:spPr/>
        <p:txBody>
          <a:bodyPr/>
          <a:lstStyle/>
          <a:p>
            <a:endParaRPr lang="es-MX" dirty="0"/>
          </a:p>
        </p:txBody>
      </p:sp>
      <p:pic>
        <p:nvPicPr>
          <p:cNvPr id="4" name="Imagen 3"/>
          <p:cNvPicPr>
            <a:picLocks noChangeAspect="1"/>
          </p:cNvPicPr>
          <p:nvPr/>
        </p:nvPicPr>
        <p:blipFill>
          <a:blip r:embed="rId2"/>
          <a:stretch>
            <a:fillRect/>
          </a:stretch>
        </p:blipFill>
        <p:spPr>
          <a:xfrm>
            <a:off x="1402080" y="687299"/>
            <a:ext cx="5934709" cy="4456201"/>
          </a:xfrm>
          <a:prstGeom prst="rect">
            <a:avLst/>
          </a:prstGeom>
        </p:spPr>
      </p:pic>
    </p:spTree>
    <p:extLst>
      <p:ext uri="{BB962C8B-B14F-4D97-AF65-F5344CB8AC3E}">
        <p14:creationId xmlns:p14="http://schemas.microsoft.com/office/powerpoint/2010/main" xmlns="" val="398696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2B80D418-6D22-E642-9BBE-46372F31B2E0}"/>
              </a:ext>
            </a:extLst>
          </p:cNvPr>
          <p:cNvPicPr>
            <a:picLocks noChangeAspect="1"/>
          </p:cNvPicPr>
          <p:nvPr/>
        </p:nvPicPr>
        <p:blipFill>
          <a:blip r:embed="rId3"/>
          <a:stretch>
            <a:fillRect/>
          </a:stretch>
        </p:blipFill>
        <p:spPr>
          <a:xfrm>
            <a:off x="1800688" y="0"/>
            <a:ext cx="5358101" cy="5143500"/>
          </a:xfrm>
          <a:prstGeom prst="rect">
            <a:avLst/>
          </a:prstGeom>
        </p:spPr>
      </p:pic>
      <p:sp>
        <p:nvSpPr>
          <p:cNvPr id="5" name="Rectángulo: esquinas redondeadas 4">
            <a:extLst>
              <a:ext uri="{FF2B5EF4-FFF2-40B4-BE49-F238E27FC236}">
                <a16:creationId xmlns:a16="http://schemas.microsoft.com/office/drawing/2014/main" xmlns="" id="{7A564438-EF44-4451-A033-8A3F25664027}"/>
              </a:ext>
            </a:extLst>
          </p:cNvPr>
          <p:cNvSpPr/>
          <p:nvPr/>
        </p:nvSpPr>
        <p:spPr>
          <a:xfrm>
            <a:off x="2551263" y="3586433"/>
            <a:ext cx="4451229" cy="1561380"/>
          </a:xfrm>
          <a:prstGeom prst="round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Rectángulo: esquinas redondeadas 5">
            <a:extLst>
              <a:ext uri="{FF2B5EF4-FFF2-40B4-BE49-F238E27FC236}">
                <a16:creationId xmlns:a16="http://schemas.microsoft.com/office/drawing/2014/main" xmlns="" id="{82B7718B-89F1-4CFD-91FE-FA3135727BCE}"/>
              </a:ext>
            </a:extLst>
          </p:cNvPr>
          <p:cNvSpPr/>
          <p:nvPr/>
        </p:nvSpPr>
        <p:spPr>
          <a:xfrm>
            <a:off x="1667055" y="912244"/>
            <a:ext cx="1205542" cy="235070"/>
          </a:xfrm>
          <a:prstGeom prst="round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57174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¿Cómo lo hacemos?, La plataforma</a:t>
            </a:r>
            <a:endParaRPr lang="es-MX" dirty="0"/>
          </a:p>
        </p:txBody>
      </p:sp>
      <p:sp>
        <p:nvSpPr>
          <p:cNvPr id="3" name="Marcador de contenido 2"/>
          <p:cNvSpPr>
            <a:spLocks noGrp="1"/>
          </p:cNvSpPr>
          <p:nvPr>
            <p:ph idx="1"/>
          </p:nvPr>
        </p:nvSpPr>
        <p:spPr>
          <a:xfrm>
            <a:off x="457201" y="1021036"/>
            <a:ext cx="8229600" cy="406860"/>
          </a:xfrm>
        </p:spPr>
        <p:txBody>
          <a:bodyPr/>
          <a:lstStyle/>
          <a:p>
            <a:r>
              <a:rPr lang="es-MX" dirty="0" smtClean="0"/>
              <a:t>Nuestros canales de comunicación</a:t>
            </a:r>
            <a:endParaRPr lang="es-MX" dirty="0"/>
          </a:p>
        </p:txBody>
      </p:sp>
      <p:sp>
        <p:nvSpPr>
          <p:cNvPr id="4" name="Google Shape;208;p43"/>
          <p:cNvSpPr/>
          <p:nvPr/>
        </p:nvSpPr>
        <p:spPr>
          <a:xfrm>
            <a:off x="1348864" y="1555626"/>
            <a:ext cx="1052700" cy="872700"/>
          </a:xfrm>
          <a:prstGeom prst="rect">
            <a:avLst/>
          </a:prstGeom>
          <a:noFill/>
          <a:ln w="19050"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200" i="0" u="none" strike="noStrike" cap="none" dirty="0" smtClean="0">
                <a:solidFill>
                  <a:schemeClr val="dk1"/>
                </a:solidFill>
                <a:latin typeface="Montserrat"/>
                <a:ea typeface="Montserrat"/>
                <a:cs typeface="Montserrat"/>
                <a:sym typeface="Montserrat"/>
              </a:rPr>
              <a:t>Página web / Sistema de atención a usuarios</a:t>
            </a:r>
            <a:endParaRPr sz="1200" i="0" u="none" strike="noStrike" cap="none" dirty="0">
              <a:solidFill>
                <a:schemeClr val="dk1"/>
              </a:solidFill>
              <a:latin typeface="Montserrat"/>
              <a:ea typeface="Montserrat"/>
              <a:cs typeface="Montserrat"/>
              <a:sym typeface="Montserrat"/>
            </a:endParaRPr>
          </a:p>
        </p:txBody>
      </p:sp>
      <p:sp>
        <p:nvSpPr>
          <p:cNvPr id="5" name="Google Shape;231;p43"/>
          <p:cNvSpPr/>
          <p:nvPr/>
        </p:nvSpPr>
        <p:spPr>
          <a:xfrm>
            <a:off x="4481822" y="1596119"/>
            <a:ext cx="1052700" cy="872700"/>
          </a:xfrm>
          <a:prstGeom prst="rect">
            <a:avLst/>
          </a:prstGeom>
          <a:noFill/>
          <a:ln w="19050"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200" dirty="0" smtClean="0">
                <a:solidFill>
                  <a:schemeClr val="dk1"/>
                </a:solidFill>
                <a:latin typeface="Montserrat"/>
                <a:ea typeface="Montserrat"/>
                <a:cs typeface="Montserrat"/>
                <a:sym typeface="Montserrat"/>
              </a:rPr>
              <a:t>Skype / </a:t>
            </a:r>
            <a:r>
              <a:rPr lang="es-MX" sz="1200" dirty="0" err="1" smtClean="0">
                <a:solidFill>
                  <a:schemeClr val="dk1"/>
                </a:solidFill>
                <a:latin typeface="Montserrat"/>
                <a:ea typeface="Montserrat"/>
                <a:cs typeface="Montserrat"/>
                <a:sym typeface="Montserrat"/>
              </a:rPr>
              <a:t>Teams</a:t>
            </a:r>
            <a:endParaRPr sz="1200" i="0" u="none" strike="noStrike" cap="none" dirty="0">
              <a:solidFill>
                <a:schemeClr val="dk1"/>
              </a:solidFill>
              <a:latin typeface="Montserrat"/>
              <a:ea typeface="Montserrat"/>
              <a:cs typeface="Montserrat"/>
              <a:sym typeface="Montserrat"/>
            </a:endParaRPr>
          </a:p>
        </p:txBody>
      </p:sp>
      <p:sp>
        <p:nvSpPr>
          <p:cNvPr id="6" name="Google Shape;232;p43"/>
          <p:cNvSpPr/>
          <p:nvPr/>
        </p:nvSpPr>
        <p:spPr>
          <a:xfrm>
            <a:off x="5664234" y="1596119"/>
            <a:ext cx="1052700" cy="872700"/>
          </a:xfrm>
          <a:prstGeom prst="rect">
            <a:avLst/>
          </a:prstGeom>
          <a:noFill/>
          <a:ln w="19050"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200" dirty="0" err="1">
                <a:solidFill>
                  <a:schemeClr val="dk1"/>
                </a:solidFill>
                <a:latin typeface="Montserrat"/>
                <a:ea typeface="Montserrat"/>
                <a:cs typeface="Montserrat"/>
                <a:sym typeface="Montserrat"/>
              </a:rPr>
              <a:t>Whats</a:t>
            </a:r>
            <a:r>
              <a:rPr lang="es-MX" sz="1200" dirty="0">
                <a:solidFill>
                  <a:schemeClr val="dk1"/>
                </a:solidFill>
                <a:latin typeface="Montserrat"/>
                <a:ea typeface="Montserrat"/>
                <a:cs typeface="Montserrat"/>
                <a:sym typeface="Montserrat"/>
              </a:rPr>
              <a:t> App</a:t>
            </a:r>
            <a:endParaRPr sz="1200" i="0" u="none" strike="noStrike" cap="none" dirty="0">
              <a:solidFill>
                <a:schemeClr val="dk1"/>
              </a:solidFill>
              <a:latin typeface="Montserrat"/>
              <a:ea typeface="Montserrat"/>
              <a:cs typeface="Montserrat"/>
              <a:sym typeface="Montserrat"/>
            </a:endParaRPr>
          </a:p>
        </p:txBody>
      </p:sp>
      <p:sp>
        <p:nvSpPr>
          <p:cNvPr id="7" name="Google Shape;228;p43"/>
          <p:cNvSpPr/>
          <p:nvPr/>
        </p:nvSpPr>
        <p:spPr>
          <a:xfrm>
            <a:off x="6833505" y="1596119"/>
            <a:ext cx="1052700" cy="872700"/>
          </a:xfrm>
          <a:prstGeom prst="rect">
            <a:avLst/>
          </a:prstGeom>
          <a:noFill/>
          <a:ln w="19050"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200" dirty="0">
                <a:solidFill>
                  <a:schemeClr val="dk1"/>
                </a:solidFill>
                <a:latin typeface="Montserrat"/>
                <a:ea typeface="Montserrat"/>
                <a:cs typeface="Montserrat"/>
                <a:sym typeface="Montserrat"/>
              </a:rPr>
              <a:t>Correo electrónico</a:t>
            </a:r>
            <a:endParaRPr sz="1200" i="0" u="none" strike="noStrike" cap="none" dirty="0">
              <a:solidFill>
                <a:schemeClr val="dk1"/>
              </a:solidFill>
              <a:latin typeface="Montserrat"/>
              <a:ea typeface="Montserrat"/>
              <a:cs typeface="Montserrat"/>
              <a:sym typeface="Montserrat"/>
            </a:endParaRPr>
          </a:p>
        </p:txBody>
      </p:sp>
      <p:sp>
        <p:nvSpPr>
          <p:cNvPr id="10" name="Google Shape;208;p43"/>
          <p:cNvSpPr/>
          <p:nvPr/>
        </p:nvSpPr>
        <p:spPr>
          <a:xfrm>
            <a:off x="8014910" y="1596119"/>
            <a:ext cx="1052700" cy="872700"/>
          </a:xfrm>
          <a:prstGeom prst="rect">
            <a:avLst/>
          </a:prstGeom>
          <a:noFill/>
          <a:ln w="19050"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200" i="0" u="none" strike="noStrike" cap="none" dirty="0">
                <a:solidFill>
                  <a:schemeClr val="dk1"/>
                </a:solidFill>
                <a:latin typeface="Montserrat"/>
                <a:ea typeface="Montserrat"/>
                <a:cs typeface="Montserrat"/>
                <a:sym typeface="Montserrat"/>
              </a:rPr>
              <a:t>Llamadas telefónicas</a:t>
            </a:r>
            <a:endParaRPr sz="1200" i="0" u="none" strike="noStrike" cap="none" dirty="0">
              <a:solidFill>
                <a:schemeClr val="dk1"/>
              </a:solidFill>
              <a:latin typeface="Montserrat"/>
              <a:ea typeface="Montserrat"/>
              <a:cs typeface="Montserrat"/>
              <a:sym typeface="Montserrat"/>
            </a:endParaRPr>
          </a:p>
        </p:txBody>
      </p:sp>
      <p:pic>
        <p:nvPicPr>
          <p:cNvPr id="11" name="Imagen 10"/>
          <p:cNvPicPr>
            <a:picLocks noChangeAspect="1"/>
          </p:cNvPicPr>
          <p:nvPr/>
        </p:nvPicPr>
        <p:blipFill>
          <a:blip r:embed="rId2"/>
          <a:stretch>
            <a:fillRect/>
          </a:stretch>
        </p:blipFill>
        <p:spPr>
          <a:xfrm>
            <a:off x="143111" y="2980489"/>
            <a:ext cx="4881670" cy="2295704"/>
          </a:xfrm>
          <a:prstGeom prst="rect">
            <a:avLst/>
          </a:prstGeom>
        </p:spPr>
      </p:pic>
      <p:cxnSp>
        <p:nvCxnSpPr>
          <p:cNvPr id="13" name="Conector recto de flecha 12"/>
          <p:cNvCxnSpPr>
            <a:stCxn id="4" idx="2"/>
          </p:cNvCxnSpPr>
          <p:nvPr/>
        </p:nvCxnSpPr>
        <p:spPr>
          <a:xfrm>
            <a:off x="1875214" y="2428326"/>
            <a:ext cx="196333" cy="4635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p:nvPr/>
        </p:nvCxnSpPr>
        <p:spPr>
          <a:xfrm>
            <a:off x="5371789" y="2468819"/>
            <a:ext cx="36513" cy="4367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p:nvPr/>
        </p:nvCxnSpPr>
        <p:spPr>
          <a:xfrm>
            <a:off x="6474358" y="2468819"/>
            <a:ext cx="0" cy="316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a:stCxn id="7" idx="2"/>
          </p:cNvCxnSpPr>
          <p:nvPr/>
        </p:nvCxnSpPr>
        <p:spPr>
          <a:xfrm flipH="1">
            <a:off x="7358748" y="2468819"/>
            <a:ext cx="1107" cy="400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5" name="Imagen 34"/>
          <p:cNvPicPr>
            <a:picLocks noChangeAspect="1"/>
          </p:cNvPicPr>
          <p:nvPr/>
        </p:nvPicPr>
        <p:blipFill>
          <a:blip r:embed="rId3"/>
          <a:stretch>
            <a:fillRect/>
          </a:stretch>
        </p:blipFill>
        <p:spPr>
          <a:xfrm>
            <a:off x="5118538" y="2905554"/>
            <a:ext cx="3804952" cy="2000085"/>
          </a:xfrm>
          <a:prstGeom prst="rect">
            <a:avLst/>
          </a:prstGeom>
        </p:spPr>
      </p:pic>
      <p:cxnSp>
        <p:nvCxnSpPr>
          <p:cNvPr id="21" name="Conector recto de flecha 20"/>
          <p:cNvCxnSpPr>
            <a:stCxn id="10" idx="2"/>
          </p:cNvCxnSpPr>
          <p:nvPr/>
        </p:nvCxnSpPr>
        <p:spPr>
          <a:xfrm>
            <a:off x="8541260" y="2468819"/>
            <a:ext cx="0" cy="400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063548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F1E443D7F78EE4B912B4B84F1F26376" ma:contentTypeVersion="" ma:contentTypeDescription="Crear nuevo documento." ma:contentTypeScope="" ma:versionID="08bdd1b7e9993c7b0e2352dbca228f42">
  <xsd:schema xmlns:xsd="http://www.w3.org/2001/XMLSchema" xmlns:xs="http://www.w3.org/2001/XMLSchema" xmlns:p="http://schemas.microsoft.com/office/2006/metadata/properties" xmlns:ns2="dd9903e4-750f-4097-8417-7f4d2b319b54" xmlns:ns3="DD0D5A9B-A20F-4DD3-A10B-4A157E873CEA" xmlns:ns4="dd0d5a9b-a20f-4dd3-a10b-4a157e873cea" targetNamespace="http://schemas.microsoft.com/office/2006/metadata/properties" ma:root="true" ma:fieldsID="1f199cb69baa89a8ba028b2095c90fde" ns2:_="" ns3:_="" ns4:_="">
    <xsd:import namespace="dd9903e4-750f-4097-8417-7f4d2b319b54"/>
    <xsd:import namespace="DD0D5A9B-A20F-4DD3-A10B-4A157E873CEA"/>
    <xsd:import namespace="dd0d5a9b-a20f-4dd3-a10b-4a157e873c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9903e4-750f-4097-8417-7f4d2b319b54"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0D5A9B-A20F-4DD3-A10B-4A157E873CE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0d5a9b-a20f-4dd3-a10b-4a157e873cea" elementFormDefault="qualified">
    <xsd:import namespace="http://schemas.microsoft.com/office/2006/documentManagement/types"/>
    <xsd:import namespace="http://schemas.microsoft.com/office/infopath/2007/PartnerControls"/>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DF0B20-CBBA-4A46-8755-82685AA09E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9903e4-750f-4097-8417-7f4d2b319b54"/>
    <ds:schemaRef ds:uri="DD0D5A9B-A20F-4DD3-A10B-4A157E873CEA"/>
    <ds:schemaRef ds:uri="dd0d5a9b-a20f-4dd3-a10b-4a157e873c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500D2B-08BC-4979-9E2E-62EE025ED142}">
  <ds:schemaRefs>
    <ds:schemaRef ds:uri="http://schemas.microsoft.com/sharepoint/v3/contenttype/forms"/>
  </ds:schemaRefs>
</ds:datastoreItem>
</file>

<file path=customXml/itemProps3.xml><?xml version="1.0" encoding="utf-8"?>
<ds:datastoreItem xmlns:ds="http://schemas.openxmlformats.org/officeDocument/2006/customXml" ds:itemID="{1FF347D2-FAF0-4AEF-BBCE-49616CF2F354}">
  <ds:schemaRefs>
    <ds:schemaRef ds:uri="http://purl.org/dc/terms/"/>
    <ds:schemaRef ds:uri="http://www.w3.org/XML/1998/namespace"/>
    <ds:schemaRef ds:uri="dd0d5a9b-a20f-4dd3-a10b-4a157e873cea"/>
    <ds:schemaRef ds:uri="http://schemas.microsoft.com/office/2006/metadata/properties"/>
    <ds:schemaRef ds:uri="http://schemas.microsoft.com/office/infopath/2007/PartnerControls"/>
    <ds:schemaRef ds:uri="dd9903e4-750f-4097-8417-7f4d2b319b54"/>
    <ds:schemaRef ds:uri="http://schemas.microsoft.com/office/2006/documentManagement/types"/>
    <ds:schemaRef ds:uri="http://purl.org/dc/dcmitype/"/>
    <ds:schemaRef ds:uri="http://purl.org/dc/elements/1.1/"/>
    <ds:schemaRef ds:uri="http://schemas.openxmlformats.org/package/2006/metadata/core-properties"/>
    <ds:schemaRef ds:uri="DD0D5A9B-A20F-4DD3-A10B-4A157E873CEA"/>
  </ds:schemaRefs>
</ds:datastoreItem>
</file>

<file path=docProps/app.xml><?xml version="1.0" encoding="utf-8"?>
<Properties xmlns="http://schemas.openxmlformats.org/officeDocument/2006/extended-properties" xmlns:vt="http://schemas.openxmlformats.org/officeDocument/2006/docPropsVTypes">
  <TotalTime>2473</TotalTime>
  <Words>1537</Words>
  <Application>Microsoft Office PowerPoint</Application>
  <PresentationFormat>Presentación en pantalla (16:9)</PresentationFormat>
  <Paragraphs>151</Paragraphs>
  <Slides>20</Slides>
  <Notes>7</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Gestión del conocimiento para la atención a usuarios y soporte de servicios de TI en la Universidad Autónoma de Yucatán</vt:lpstr>
      <vt:lpstr>Antecedentes</vt:lpstr>
      <vt:lpstr>La Mesa de Servicios</vt:lpstr>
      <vt:lpstr>Transferencia de conocimiento</vt:lpstr>
      <vt:lpstr>Cronograma de Transferencia de Conocimiento</vt:lpstr>
      <vt:lpstr>Gestión Documental Uso y aplicación del conocimiento</vt:lpstr>
      <vt:lpstr>Gestión Documental – Estandarización</vt:lpstr>
      <vt:lpstr>Diapositiva 8</vt:lpstr>
      <vt:lpstr>¿Cómo lo hacemos?, La plataforma</vt:lpstr>
      <vt:lpstr>Modelo de gestión de conocimiento para la atención a usuarios y soporte de servicios de TI en la Universidad Autónoma de Yucatán</vt:lpstr>
      <vt:lpstr>Diapositiva 11</vt:lpstr>
      <vt:lpstr>Índice de servicios atendidos por Mesa de Servicios</vt:lpstr>
      <vt:lpstr>Índice de servicios atendidos por Mesa de Servicios</vt:lpstr>
      <vt:lpstr>Servicios atendidos</vt:lpstr>
      <vt:lpstr>Índice de servicios atendidos por Mesa de Servicios</vt:lpstr>
      <vt:lpstr>Diapositiva 16</vt:lpstr>
      <vt:lpstr>Diapositiva 17</vt:lpstr>
      <vt:lpstr>Lo aprendido…</vt:lpstr>
      <vt:lpstr>Limitaciones y dificultades para adoptar el modelo</vt:lpstr>
      <vt:lpstr>Cerrando ciclos…</vt:lpstr>
    </vt:vector>
  </TitlesOfParts>
  <Company>UADY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CDAI Miguel Espinosa</dc:creator>
  <cp:lastModifiedBy>IPSE</cp:lastModifiedBy>
  <cp:revision>166</cp:revision>
  <dcterms:created xsi:type="dcterms:W3CDTF">2018-01-23T16:29:21Z</dcterms:created>
  <dcterms:modified xsi:type="dcterms:W3CDTF">2019-09-04T14:14:02Z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0x0101004F1E443D7F78EE4B912B4B84F1F26376</vt:lpwstr>
  </property>
</Properties>
</file>