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58" r:id="rId6"/>
    <p:sldId id="278" r:id="rId7"/>
    <p:sldId id="276" r:id="rId8"/>
    <p:sldId id="277" r:id="rId9"/>
    <p:sldId id="259" r:id="rId10"/>
    <p:sldId id="274" r:id="rId11"/>
    <p:sldId id="260" r:id="rId12"/>
    <p:sldId id="261" r:id="rId13"/>
    <p:sldId id="263" r:id="rId14"/>
    <p:sldId id="267" r:id="rId15"/>
    <p:sldId id="264" r:id="rId16"/>
    <p:sldId id="265" r:id="rId17"/>
    <p:sldId id="266" r:id="rId18"/>
    <p:sldId id="268" r:id="rId19"/>
    <p:sldId id="271" r:id="rId20"/>
    <p:sldId id="269" r:id="rId21"/>
    <p:sldId id="272" r:id="rId22"/>
    <p:sldId id="279" r:id="rId23"/>
    <p:sldId id="281" r:id="rId24"/>
    <p:sldId id="257" r:id="rId25"/>
  </p:sldIdLst>
  <p:sldSz cx="9144000" cy="5143500" type="screen16x9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8" autoAdjust="0"/>
    <p:restoredTop sz="94660"/>
  </p:normalViewPr>
  <p:slideViewPr>
    <p:cSldViewPr>
      <p:cViewPr>
        <p:scale>
          <a:sx n="114" d="100"/>
          <a:sy n="114" d="100"/>
        </p:scale>
        <p:origin x="49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6EC8D-1189-4D0A-9C86-9F85CDC097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F888C4E-E489-461F-B602-28C53E9F29C8}">
      <dgm:prSet phldrT="[Texto]"/>
      <dgm:spPr/>
      <dgm:t>
        <a:bodyPr/>
        <a:lstStyle/>
        <a:p>
          <a:r>
            <a:rPr lang="es-ES" dirty="0"/>
            <a:t>6000 estudiantes a nivel nacional</a:t>
          </a:r>
        </a:p>
      </dgm:t>
    </dgm:pt>
    <dgm:pt modelId="{AAD7930A-A960-459D-A222-1C64150C3780}" type="parTrans" cxnId="{4BAC635C-AA34-479E-BBF1-7D4277858242}">
      <dgm:prSet/>
      <dgm:spPr/>
      <dgm:t>
        <a:bodyPr/>
        <a:lstStyle/>
        <a:p>
          <a:endParaRPr lang="es-ES"/>
        </a:p>
      </dgm:t>
    </dgm:pt>
    <dgm:pt modelId="{E2D7335B-6A05-4F8F-B0D4-D17039004B9F}" type="sibTrans" cxnId="{4BAC635C-AA34-479E-BBF1-7D4277858242}">
      <dgm:prSet/>
      <dgm:spPr/>
      <dgm:t>
        <a:bodyPr/>
        <a:lstStyle/>
        <a:p>
          <a:endParaRPr lang="es-ES"/>
        </a:p>
      </dgm:t>
    </dgm:pt>
    <dgm:pt modelId="{F23DAB52-A75C-4BCD-8DBD-C18ADA27D1A3}">
      <dgm:prSet phldrT="[Texto]"/>
      <dgm:spPr/>
      <dgm:t>
        <a:bodyPr/>
        <a:lstStyle/>
        <a:p>
          <a:r>
            <a:rPr lang="es-ES" dirty="0"/>
            <a:t>23 carreras de pregrado</a:t>
          </a:r>
        </a:p>
      </dgm:t>
    </dgm:pt>
    <dgm:pt modelId="{42736B39-B41F-4FBB-A098-4D4ECC954C5A}" type="parTrans" cxnId="{92AD4F06-C1E6-4FD0-88AA-B0847C196F72}">
      <dgm:prSet/>
      <dgm:spPr/>
      <dgm:t>
        <a:bodyPr/>
        <a:lstStyle/>
        <a:p>
          <a:endParaRPr lang="es-ES"/>
        </a:p>
      </dgm:t>
    </dgm:pt>
    <dgm:pt modelId="{EB26073B-C1F7-4C20-82C9-0E9CBB121A8E}" type="sibTrans" cxnId="{92AD4F06-C1E6-4FD0-88AA-B0847C196F72}">
      <dgm:prSet/>
      <dgm:spPr/>
      <dgm:t>
        <a:bodyPr/>
        <a:lstStyle/>
        <a:p>
          <a:endParaRPr lang="es-ES"/>
        </a:p>
      </dgm:t>
    </dgm:pt>
    <dgm:pt modelId="{EF246C81-03EF-4D45-8944-1D928C186839}">
      <dgm:prSet phldrT="[Texto]"/>
      <dgm:spPr/>
      <dgm:t>
        <a:bodyPr/>
        <a:lstStyle/>
        <a:p>
          <a:r>
            <a:rPr lang="es-ES" dirty="0"/>
            <a:t>3 campus (Quito, Loja, Guayaquil)</a:t>
          </a:r>
        </a:p>
      </dgm:t>
    </dgm:pt>
    <dgm:pt modelId="{5B447579-465D-4100-8DDB-8987856FC5D5}" type="parTrans" cxnId="{EEEEE651-FD56-4E4A-8504-6A02C4A1A9DF}">
      <dgm:prSet/>
      <dgm:spPr/>
      <dgm:t>
        <a:bodyPr/>
        <a:lstStyle/>
        <a:p>
          <a:endParaRPr lang="es-ES"/>
        </a:p>
      </dgm:t>
    </dgm:pt>
    <dgm:pt modelId="{01CF2DB8-11C0-4B7A-B0E5-E67A8CFDB476}" type="sibTrans" cxnId="{EEEEE651-FD56-4E4A-8504-6A02C4A1A9DF}">
      <dgm:prSet/>
      <dgm:spPr/>
      <dgm:t>
        <a:bodyPr/>
        <a:lstStyle/>
        <a:p>
          <a:endParaRPr lang="es-ES"/>
        </a:p>
      </dgm:t>
    </dgm:pt>
    <dgm:pt modelId="{B5A8D5D3-AE2B-4113-9140-DFFEE72F5828}">
      <dgm:prSet phldrT="[Texto]"/>
      <dgm:spPr/>
      <dgm:t>
        <a:bodyPr/>
        <a:lstStyle/>
        <a:p>
          <a:r>
            <a:rPr lang="es-ES" dirty="0"/>
            <a:t>4 modalidades de estudio</a:t>
          </a:r>
        </a:p>
      </dgm:t>
    </dgm:pt>
    <dgm:pt modelId="{458AD614-2542-48E1-B0C7-83C26778C067}" type="parTrans" cxnId="{BC69C491-9F11-4453-BB80-6EF53E2128C5}">
      <dgm:prSet/>
      <dgm:spPr/>
      <dgm:t>
        <a:bodyPr/>
        <a:lstStyle/>
        <a:p>
          <a:endParaRPr lang="es-ES"/>
        </a:p>
      </dgm:t>
    </dgm:pt>
    <dgm:pt modelId="{277C31ED-D3FA-49E4-BEA4-3B3AF85B3C49}" type="sibTrans" cxnId="{BC69C491-9F11-4453-BB80-6EF53E2128C5}">
      <dgm:prSet/>
      <dgm:spPr/>
      <dgm:t>
        <a:bodyPr/>
        <a:lstStyle/>
        <a:p>
          <a:endParaRPr lang="es-ES"/>
        </a:p>
      </dgm:t>
    </dgm:pt>
    <dgm:pt modelId="{BA464CB8-3824-47BA-A830-AC22E733BA76}">
      <dgm:prSet phldrT="[Texto]"/>
      <dgm:spPr/>
      <dgm:t>
        <a:bodyPr/>
        <a:lstStyle/>
        <a:p>
          <a:r>
            <a:rPr lang="es-ES" dirty="0"/>
            <a:t>28 años al servicio de la educación</a:t>
          </a:r>
        </a:p>
      </dgm:t>
    </dgm:pt>
    <dgm:pt modelId="{13FFF155-9E01-415E-B0C6-EECBFBED698D}" type="parTrans" cxnId="{1E6CB750-7112-4F91-84B6-1BE495BEEDAB}">
      <dgm:prSet/>
      <dgm:spPr/>
      <dgm:t>
        <a:bodyPr/>
        <a:lstStyle/>
        <a:p>
          <a:endParaRPr lang="es-ES"/>
        </a:p>
      </dgm:t>
    </dgm:pt>
    <dgm:pt modelId="{A0FC8FCB-44DE-4DC9-8D1A-780015DF41BF}" type="sibTrans" cxnId="{1E6CB750-7112-4F91-84B6-1BE495BEEDAB}">
      <dgm:prSet/>
      <dgm:spPr/>
      <dgm:t>
        <a:bodyPr/>
        <a:lstStyle/>
        <a:p>
          <a:endParaRPr lang="es-ES"/>
        </a:p>
      </dgm:t>
    </dgm:pt>
    <dgm:pt modelId="{424146E1-D6BB-494F-B929-F2325C56CAF8}" type="pres">
      <dgm:prSet presAssocID="{E816EC8D-1189-4D0A-9C86-9F85CDC097FE}" presName="Name0" presStyleCnt="0">
        <dgm:presLayoutVars>
          <dgm:chMax val="7"/>
          <dgm:chPref val="7"/>
          <dgm:dir/>
        </dgm:presLayoutVars>
      </dgm:prSet>
      <dgm:spPr/>
    </dgm:pt>
    <dgm:pt modelId="{F166A38C-8CA4-4C68-AA18-48945F5B639F}" type="pres">
      <dgm:prSet presAssocID="{E816EC8D-1189-4D0A-9C86-9F85CDC097FE}" presName="Name1" presStyleCnt="0"/>
      <dgm:spPr/>
    </dgm:pt>
    <dgm:pt modelId="{39B8D641-AF92-4859-8E93-6F9B1434C6E0}" type="pres">
      <dgm:prSet presAssocID="{E816EC8D-1189-4D0A-9C86-9F85CDC097FE}" presName="cycle" presStyleCnt="0"/>
      <dgm:spPr/>
    </dgm:pt>
    <dgm:pt modelId="{1AA00B45-0529-4022-8584-5F98FDB612E9}" type="pres">
      <dgm:prSet presAssocID="{E816EC8D-1189-4D0A-9C86-9F85CDC097FE}" presName="srcNode" presStyleLbl="node1" presStyleIdx="0" presStyleCnt="5"/>
      <dgm:spPr/>
    </dgm:pt>
    <dgm:pt modelId="{1EE0BF27-C833-4458-A3C3-B9E387D937FB}" type="pres">
      <dgm:prSet presAssocID="{E816EC8D-1189-4D0A-9C86-9F85CDC097FE}" presName="conn" presStyleLbl="parChTrans1D2" presStyleIdx="0" presStyleCnt="1"/>
      <dgm:spPr/>
    </dgm:pt>
    <dgm:pt modelId="{223A61E4-EACD-41D8-AAC1-F55CC44733D9}" type="pres">
      <dgm:prSet presAssocID="{E816EC8D-1189-4D0A-9C86-9F85CDC097FE}" presName="extraNode" presStyleLbl="node1" presStyleIdx="0" presStyleCnt="5"/>
      <dgm:spPr/>
    </dgm:pt>
    <dgm:pt modelId="{FE061C32-3166-444D-8C8E-DCBA3A466C43}" type="pres">
      <dgm:prSet presAssocID="{E816EC8D-1189-4D0A-9C86-9F85CDC097FE}" presName="dstNode" presStyleLbl="node1" presStyleIdx="0" presStyleCnt="5"/>
      <dgm:spPr/>
    </dgm:pt>
    <dgm:pt modelId="{1682D5E6-0A5A-4865-A9B0-47CA6D4F008A}" type="pres">
      <dgm:prSet presAssocID="{BA464CB8-3824-47BA-A830-AC22E733BA76}" presName="text_1" presStyleLbl="node1" presStyleIdx="0" presStyleCnt="5">
        <dgm:presLayoutVars>
          <dgm:bulletEnabled val="1"/>
        </dgm:presLayoutVars>
      </dgm:prSet>
      <dgm:spPr/>
    </dgm:pt>
    <dgm:pt modelId="{6373E75E-BF14-48BD-BEC1-EF9D65EFBBB1}" type="pres">
      <dgm:prSet presAssocID="{BA464CB8-3824-47BA-A830-AC22E733BA76}" presName="accent_1" presStyleCnt="0"/>
      <dgm:spPr/>
    </dgm:pt>
    <dgm:pt modelId="{9CD1B1C4-69CC-42D2-A653-EA45A07E411C}" type="pres">
      <dgm:prSet presAssocID="{BA464CB8-3824-47BA-A830-AC22E733BA76}" presName="accentRepeatNode" presStyleLbl="solidFgAcc1" presStyleIdx="0" presStyleCnt="5"/>
      <dgm:spPr/>
    </dgm:pt>
    <dgm:pt modelId="{0FD3BAEF-5A6B-47F3-AFE1-27454B099D96}" type="pres">
      <dgm:prSet presAssocID="{1F888C4E-E489-461F-B602-28C53E9F29C8}" presName="text_2" presStyleLbl="node1" presStyleIdx="1" presStyleCnt="5">
        <dgm:presLayoutVars>
          <dgm:bulletEnabled val="1"/>
        </dgm:presLayoutVars>
      </dgm:prSet>
      <dgm:spPr/>
    </dgm:pt>
    <dgm:pt modelId="{FA14D31D-FCBF-4DD5-AF9B-14AA22C50C10}" type="pres">
      <dgm:prSet presAssocID="{1F888C4E-E489-461F-B602-28C53E9F29C8}" presName="accent_2" presStyleCnt="0"/>
      <dgm:spPr/>
    </dgm:pt>
    <dgm:pt modelId="{3D78ECC2-7B79-48D1-9F2C-0AB88892BD77}" type="pres">
      <dgm:prSet presAssocID="{1F888C4E-E489-461F-B602-28C53E9F29C8}" presName="accentRepeatNode" presStyleLbl="solidFgAcc1" presStyleIdx="1" presStyleCnt="5"/>
      <dgm:spPr/>
    </dgm:pt>
    <dgm:pt modelId="{9F38D9E4-4557-4C82-8BB9-51746C9B2360}" type="pres">
      <dgm:prSet presAssocID="{F23DAB52-A75C-4BCD-8DBD-C18ADA27D1A3}" presName="text_3" presStyleLbl="node1" presStyleIdx="2" presStyleCnt="5">
        <dgm:presLayoutVars>
          <dgm:bulletEnabled val="1"/>
        </dgm:presLayoutVars>
      </dgm:prSet>
      <dgm:spPr/>
    </dgm:pt>
    <dgm:pt modelId="{45791E35-0902-4EFB-BEC1-A367A9CDF912}" type="pres">
      <dgm:prSet presAssocID="{F23DAB52-A75C-4BCD-8DBD-C18ADA27D1A3}" presName="accent_3" presStyleCnt="0"/>
      <dgm:spPr/>
    </dgm:pt>
    <dgm:pt modelId="{3B282162-C721-4335-B7ED-B8125BA07662}" type="pres">
      <dgm:prSet presAssocID="{F23DAB52-A75C-4BCD-8DBD-C18ADA27D1A3}" presName="accentRepeatNode" presStyleLbl="solidFgAcc1" presStyleIdx="2" presStyleCnt="5"/>
      <dgm:spPr/>
    </dgm:pt>
    <dgm:pt modelId="{3029E99A-FA2A-455C-956E-8688FF13B178}" type="pres">
      <dgm:prSet presAssocID="{EF246C81-03EF-4D45-8944-1D928C186839}" presName="text_4" presStyleLbl="node1" presStyleIdx="3" presStyleCnt="5" custLinFactNeighborX="256" custLinFactNeighborY="-582">
        <dgm:presLayoutVars>
          <dgm:bulletEnabled val="1"/>
        </dgm:presLayoutVars>
      </dgm:prSet>
      <dgm:spPr/>
    </dgm:pt>
    <dgm:pt modelId="{0248A5FC-4A96-429C-96CA-714F422CF440}" type="pres">
      <dgm:prSet presAssocID="{EF246C81-03EF-4D45-8944-1D928C186839}" presName="accent_4" presStyleCnt="0"/>
      <dgm:spPr/>
    </dgm:pt>
    <dgm:pt modelId="{599807CB-08D1-428A-A9E6-EA4B25926335}" type="pres">
      <dgm:prSet presAssocID="{EF246C81-03EF-4D45-8944-1D928C186839}" presName="accentRepeatNode" presStyleLbl="solidFgAcc1" presStyleIdx="3" presStyleCnt="5"/>
      <dgm:spPr/>
    </dgm:pt>
    <dgm:pt modelId="{C3E32C38-9124-4F99-B9AB-2482C1BE8994}" type="pres">
      <dgm:prSet presAssocID="{B5A8D5D3-AE2B-4113-9140-DFFEE72F5828}" presName="text_5" presStyleLbl="node1" presStyleIdx="4" presStyleCnt="5">
        <dgm:presLayoutVars>
          <dgm:bulletEnabled val="1"/>
        </dgm:presLayoutVars>
      </dgm:prSet>
      <dgm:spPr/>
    </dgm:pt>
    <dgm:pt modelId="{B47B8FB8-426C-4F3F-94BE-3A6C78205A21}" type="pres">
      <dgm:prSet presAssocID="{B5A8D5D3-AE2B-4113-9140-DFFEE72F5828}" presName="accent_5" presStyleCnt="0"/>
      <dgm:spPr/>
    </dgm:pt>
    <dgm:pt modelId="{868790EC-C850-4F92-8B82-0885E741BEA7}" type="pres">
      <dgm:prSet presAssocID="{B5A8D5D3-AE2B-4113-9140-DFFEE72F5828}" presName="accentRepeatNode" presStyleLbl="solidFgAcc1" presStyleIdx="4" presStyleCnt="5"/>
      <dgm:spPr/>
    </dgm:pt>
  </dgm:ptLst>
  <dgm:cxnLst>
    <dgm:cxn modelId="{92AD4F06-C1E6-4FD0-88AA-B0847C196F72}" srcId="{E816EC8D-1189-4D0A-9C86-9F85CDC097FE}" destId="{F23DAB52-A75C-4BCD-8DBD-C18ADA27D1A3}" srcOrd="2" destOrd="0" parTransId="{42736B39-B41F-4FBB-A098-4D4ECC954C5A}" sibTransId="{EB26073B-C1F7-4C20-82C9-0E9CBB121A8E}"/>
    <dgm:cxn modelId="{4BAC635C-AA34-479E-BBF1-7D4277858242}" srcId="{E816EC8D-1189-4D0A-9C86-9F85CDC097FE}" destId="{1F888C4E-E489-461F-B602-28C53E9F29C8}" srcOrd="1" destOrd="0" parTransId="{AAD7930A-A960-459D-A222-1C64150C3780}" sibTransId="{E2D7335B-6A05-4F8F-B0D4-D17039004B9F}"/>
    <dgm:cxn modelId="{6FDBA961-D2FF-4DB6-A7C4-C4441E957D4B}" type="presOf" srcId="{EF246C81-03EF-4D45-8944-1D928C186839}" destId="{3029E99A-FA2A-455C-956E-8688FF13B178}" srcOrd="0" destOrd="0" presId="urn:microsoft.com/office/officeart/2008/layout/VerticalCurvedList"/>
    <dgm:cxn modelId="{1E6CB750-7112-4F91-84B6-1BE495BEEDAB}" srcId="{E816EC8D-1189-4D0A-9C86-9F85CDC097FE}" destId="{BA464CB8-3824-47BA-A830-AC22E733BA76}" srcOrd="0" destOrd="0" parTransId="{13FFF155-9E01-415E-B0C6-EECBFBED698D}" sibTransId="{A0FC8FCB-44DE-4DC9-8D1A-780015DF41BF}"/>
    <dgm:cxn modelId="{EEEEE651-FD56-4E4A-8504-6A02C4A1A9DF}" srcId="{E816EC8D-1189-4D0A-9C86-9F85CDC097FE}" destId="{EF246C81-03EF-4D45-8944-1D928C186839}" srcOrd="3" destOrd="0" parTransId="{5B447579-465D-4100-8DDB-8987856FC5D5}" sibTransId="{01CF2DB8-11C0-4B7A-B0E5-E67A8CFDB476}"/>
    <dgm:cxn modelId="{B5005554-7DC7-4713-BB67-4C1793842C48}" type="presOf" srcId="{B5A8D5D3-AE2B-4113-9140-DFFEE72F5828}" destId="{C3E32C38-9124-4F99-B9AB-2482C1BE8994}" srcOrd="0" destOrd="0" presId="urn:microsoft.com/office/officeart/2008/layout/VerticalCurvedList"/>
    <dgm:cxn modelId="{7EDEF074-35E5-4B42-A268-5FB19521FA9B}" type="presOf" srcId="{F23DAB52-A75C-4BCD-8DBD-C18ADA27D1A3}" destId="{9F38D9E4-4557-4C82-8BB9-51746C9B2360}" srcOrd="0" destOrd="0" presId="urn:microsoft.com/office/officeart/2008/layout/VerticalCurvedList"/>
    <dgm:cxn modelId="{BC69C491-9F11-4453-BB80-6EF53E2128C5}" srcId="{E816EC8D-1189-4D0A-9C86-9F85CDC097FE}" destId="{B5A8D5D3-AE2B-4113-9140-DFFEE72F5828}" srcOrd="4" destOrd="0" parTransId="{458AD614-2542-48E1-B0C7-83C26778C067}" sibTransId="{277C31ED-D3FA-49E4-BEA4-3B3AF85B3C49}"/>
    <dgm:cxn modelId="{71F5E2AE-B364-4300-8EF0-F4DD3E45F398}" type="presOf" srcId="{A0FC8FCB-44DE-4DC9-8D1A-780015DF41BF}" destId="{1EE0BF27-C833-4458-A3C3-B9E387D937FB}" srcOrd="0" destOrd="0" presId="urn:microsoft.com/office/officeart/2008/layout/VerticalCurvedList"/>
    <dgm:cxn modelId="{574782B0-939D-466A-9157-047361980D80}" type="presOf" srcId="{BA464CB8-3824-47BA-A830-AC22E733BA76}" destId="{1682D5E6-0A5A-4865-A9B0-47CA6D4F008A}" srcOrd="0" destOrd="0" presId="urn:microsoft.com/office/officeart/2008/layout/VerticalCurvedList"/>
    <dgm:cxn modelId="{AF6970D3-9B7B-4438-99AC-B3037433B8A8}" type="presOf" srcId="{E816EC8D-1189-4D0A-9C86-9F85CDC097FE}" destId="{424146E1-D6BB-494F-B929-F2325C56CAF8}" srcOrd="0" destOrd="0" presId="urn:microsoft.com/office/officeart/2008/layout/VerticalCurvedList"/>
    <dgm:cxn modelId="{86EF52E5-1048-4975-864F-0C8C369FA052}" type="presOf" srcId="{1F888C4E-E489-461F-B602-28C53E9F29C8}" destId="{0FD3BAEF-5A6B-47F3-AFE1-27454B099D96}" srcOrd="0" destOrd="0" presId="urn:microsoft.com/office/officeart/2008/layout/VerticalCurvedList"/>
    <dgm:cxn modelId="{34BD9C3E-8076-488F-8363-183FEDEF8329}" type="presParOf" srcId="{424146E1-D6BB-494F-B929-F2325C56CAF8}" destId="{F166A38C-8CA4-4C68-AA18-48945F5B639F}" srcOrd="0" destOrd="0" presId="urn:microsoft.com/office/officeart/2008/layout/VerticalCurvedList"/>
    <dgm:cxn modelId="{8192CC12-0840-4D8C-9286-3E0A1FD329F1}" type="presParOf" srcId="{F166A38C-8CA4-4C68-AA18-48945F5B639F}" destId="{39B8D641-AF92-4859-8E93-6F9B1434C6E0}" srcOrd="0" destOrd="0" presId="urn:microsoft.com/office/officeart/2008/layout/VerticalCurvedList"/>
    <dgm:cxn modelId="{C6CEA03A-A78B-41A8-A450-F31FD8CFEB93}" type="presParOf" srcId="{39B8D641-AF92-4859-8E93-6F9B1434C6E0}" destId="{1AA00B45-0529-4022-8584-5F98FDB612E9}" srcOrd="0" destOrd="0" presId="urn:microsoft.com/office/officeart/2008/layout/VerticalCurvedList"/>
    <dgm:cxn modelId="{7412633A-DA6D-44A9-8B7A-2B65703CCB8A}" type="presParOf" srcId="{39B8D641-AF92-4859-8E93-6F9B1434C6E0}" destId="{1EE0BF27-C833-4458-A3C3-B9E387D937FB}" srcOrd="1" destOrd="0" presId="urn:microsoft.com/office/officeart/2008/layout/VerticalCurvedList"/>
    <dgm:cxn modelId="{D7789552-FDE0-4839-A080-06636FA9BDCE}" type="presParOf" srcId="{39B8D641-AF92-4859-8E93-6F9B1434C6E0}" destId="{223A61E4-EACD-41D8-AAC1-F55CC44733D9}" srcOrd="2" destOrd="0" presId="urn:microsoft.com/office/officeart/2008/layout/VerticalCurvedList"/>
    <dgm:cxn modelId="{5B7356AC-7140-4A21-96B3-B1E7ADE67A50}" type="presParOf" srcId="{39B8D641-AF92-4859-8E93-6F9B1434C6E0}" destId="{FE061C32-3166-444D-8C8E-DCBA3A466C43}" srcOrd="3" destOrd="0" presId="urn:microsoft.com/office/officeart/2008/layout/VerticalCurvedList"/>
    <dgm:cxn modelId="{B57A7CC5-8B63-4437-8A57-5B9DB0157724}" type="presParOf" srcId="{F166A38C-8CA4-4C68-AA18-48945F5B639F}" destId="{1682D5E6-0A5A-4865-A9B0-47CA6D4F008A}" srcOrd="1" destOrd="0" presId="urn:microsoft.com/office/officeart/2008/layout/VerticalCurvedList"/>
    <dgm:cxn modelId="{A53E7D45-64D8-404A-8F96-33BC46EF4B46}" type="presParOf" srcId="{F166A38C-8CA4-4C68-AA18-48945F5B639F}" destId="{6373E75E-BF14-48BD-BEC1-EF9D65EFBBB1}" srcOrd="2" destOrd="0" presId="urn:microsoft.com/office/officeart/2008/layout/VerticalCurvedList"/>
    <dgm:cxn modelId="{B6231203-6319-49C0-8FAE-DA0114E5ADC8}" type="presParOf" srcId="{6373E75E-BF14-48BD-BEC1-EF9D65EFBBB1}" destId="{9CD1B1C4-69CC-42D2-A653-EA45A07E411C}" srcOrd="0" destOrd="0" presId="urn:microsoft.com/office/officeart/2008/layout/VerticalCurvedList"/>
    <dgm:cxn modelId="{4F1F12ED-ED6A-4270-9E6B-AC966357CBC2}" type="presParOf" srcId="{F166A38C-8CA4-4C68-AA18-48945F5B639F}" destId="{0FD3BAEF-5A6B-47F3-AFE1-27454B099D96}" srcOrd="3" destOrd="0" presId="urn:microsoft.com/office/officeart/2008/layout/VerticalCurvedList"/>
    <dgm:cxn modelId="{D1B6CA61-A6A7-4023-B9EF-26D22ED5FB44}" type="presParOf" srcId="{F166A38C-8CA4-4C68-AA18-48945F5B639F}" destId="{FA14D31D-FCBF-4DD5-AF9B-14AA22C50C10}" srcOrd="4" destOrd="0" presId="urn:microsoft.com/office/officeart/2008/layout/VerticalCurvedList"/>
    <dgm:cxn modelId="{91267DA0-087B-4C60-BDCC-97348A03AD39}" type="presParOf" srcId="{FA14D31D-FCBF-4DD5-AF9B-14AA22C50C10}" destId="{3D78ECC2-7B79-48D1-9F2C-0AB88892BD77}" srcOrd="0" destOrd="0" presId="urn:microsoft.com/office/officeart/2008/layout/VerticalCurvedList"/>
    <dgm:cxn modelId="{40B9D93B-204B-47C3-B00F-3F61B3ACD4E1}" type="presParOf" srcId="{F166A38C-8CA4-4C68-AA18-48945F5B639F}" destId="{9F38D9E4-4557-4C82-8BB9-51746C9B2360}" srcOrd="5" destOrd="0" presId="urn:microsoft.com/office/officeart/2008/layout/VerticalCurvedList"/>
    <dgm:cxn modelId="{EE06BFBD-FF8D-4D15-BEB0-287F2BA17B0F}" type="presParOf" srcId="{F166A38C-8CA4-4C68-AA18-48945F5B639F}" destId="{45791E35-0902-4EFB-BEC1-A367A9CDF912}" srcOrd="6" destOrd="0" presId="urn:microsoft.com/office/officeart/2008/layout/VerticalCurvedList"/>
    <dgm:cxn modelId="{2B96BEC4-AEB4-49BA-91A5-BDA0AD65788C}" type="presParOf" srcId="{45791E35-0902-4EFB-BEC1-A367A9CDF912}" destId="{3B282162-C721-4335-B7ED-B8125BA07662}" srcOrd="0" destOrd="0" presId="urn:microsoft.com/office/officeart/2008/layout/VerticalCurvedList"/>
    <dgm:cxn modelId="{0C68B290-521F-4684-A3F6-D21858B003D5}" type="presParOf" srcId="{F166A38C-8CA4-4C68-AA18-48945F5B639F}" destId="{3029E99A-FA2A-455C-956E-8688FF13B178}" srcOrd="7" destOrd="0" presId="urn:microsoft.com/office/officeart/2008/layout/VerticalCurvedList"/>
    <dgm:cxn modelId="{26B87F04-3934-4C6D-8A34-F571BC706BED}" type="presParOf" srcId="{F166A38C-8CA4-4C68-AA18-48945F5B639F}" destId="{0248A5FC-4A96-429C-96CA-714F422CF440}" srcOrd="8" destOrd="0" presId="urn:microsoft.com/office/officeart/2008/layout/VerticalCurvedList"/>
    <dgm:cxn modelId="{A90678DB-5FF6-4085-9723-C74BCAE5FB4D}" type="presParOf" srcId="{0248A5FC-4A96-429C-96CA-714F422CF440}" destId="{599807CB-08D1-428A-A9E6-EA4B25926335}" srcOrd="0" destOrd="0" presId="urn:microsoft.com/office/officeart/2008/layout/VerticalCurvedList"/>
    <dgm:cxn modelId="{640E22B8-7575-495B-BEDD-86AB58D58113}" type="presParOf" srcId="{F166A38C-8CA4-4C68-AA18-48945F5B639F}" destId="{C3E32C38-9124-4F99-B9AB-2482C1BE8994}" srcOrd="9" destOrd="0" presId="urn:microsoft.com/office/officeart/2008/layout/VerticalCurvedList"/>
    <dgm:cxn modelId="{BDD94B44-37F1-4E2E-BAE0-AA6489717829}" type="presParOf" srcId="{F166A38C-8CA4-4C68-AA18-48945F5B639F}" destId="{B47B8FB8-426C-4F3F-94BE-3A6C78205A21}" srcOrd="10" destOrd="0" presId="urn:microsoft.com/office/officeart/2008/layout/VerticalCurvedList"/>
    <dgm:cxn modelId="{E2DA1443-607E-4F52-9B3C-DFE5F5503EC4}" type="presParOf" srcId="{B47B8FB8-426C-4F3F-94BE-3A6C78205A21}" destId="{868790EC-C850-4F92-8B82-0885E741BE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F2A9D-5542-4169-AEF4-6368223E77DE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08AEC4B-A49C-4C39-AF38-0991FAFD44E2}">
      <dgm:prSet phldrT="[Texto]"/>
      <dgm:spPr/>
      <dgm:t>
        <a:bodyPr/>
        <a:lstStyle/>
        <a:p>
          <a:r>
            <a:rPr lang="es-EC" dirty="0"/>
            <a:t>Categorías( 6)</a:t>
          </a:r>
        </a:p>
      </dgm:t>
    </dgm:pt>
    <dgm:pt modelId="{5F9A1C5F-7359-4C95-A6EF-DE2AD4BE26E9}" type="parTrans" cxnId="{BDE0DDD7-578B-493A-8295-43B58918BF89}">
      <dgm:prSet/>
      <dgm:spPr/>
      <dgm:t>
        <a:bodyPr/>
        <a:lstStyle/>
        <a:p>
          <a:endParaRPr lang="es-EC"/>
        </a:p>
      </dgm:t>
    </dgm:pt>
    <dgm:pt modelId="{962C6D8D-B693-4A40-8332-968ED9F8D043}" type="sibTrans" cxnId="{BDE0DDD7-578B-493A-8295-43B58918BF89}">
      <dgm:prSet/>
      <dgm:spPr/>
      <dgm:t>
        <a:bodyPr/>
        <a:lstStyle/>
        <a:p>
          <a:endParaRPr lang="es-EC"/>
        </a:p>
      </dgm:t>
    </dgm:pt>
    <dgm:pt modelId="{B144348C-F467-4BC4-87F3-2DC92017C572}">
      <dgm:prSet phldrT="[Texto]"/>
      <dgm:spPr/>
      <dgm:t>
        <a:bodyPr/>
        <a:lstStyle/>
        <a:p>
          <a:r>
            <a:rPr lang="es-EC" dirty="0"/>
            <a:t>Subcategorías(15)</a:t>
          </a:r>
        </a:p>
      </dgm:t>
    </dgm:pt>
    <dgm:pt modelId="{E6875A8C-6E7B-4F57-9377-DFBAA693BA55}" type="parTrans" cxnId="{FB1A3E46-CADF-463A-BAE7-915591F5B155}">
      <dgm:prSet/>
      <dgm:spPr/>
      <dgm:t>
        <a:bodyPr/>
        <a:lstStyle/>
        <a:p>
          <a:endParaRPr lang="es-EC"/>
        </a:p>
      </dgm:t>
    </dgm:pt>
    <dgm:pt modelId="{E3438B26-E24B-44D5-92FD-E610482BFABA}" type="sibTrans" cxnId="{FB1A3E46-CADF-463A-BAE7-915591F5B155}">
      <dgm:prSet/>
      <dgm:spPr/>
      <dgm:t>
        <a:bodyPr/>
        <a:lstStyle/>
        <a:p>
          <a:endParaRPr lang="es-EC"/>
        </a:p>
      </dgm:t>
    </dgm:pt>
    <dgm:pt modelId="{0FBC9292-7476-47A4-AB7E-62134B176DBE}">
      <dgm:prSet phldrT="[Texto]"/>
      <dgm:spPr/>
      <dgm:t>
        <a:bodyPr/>
        <a:lstStyle/>
        <a:p>
          <a:r>
            <a:rPr lang="es-EC" dirty="0"/>
            <a:t>Indicadores(44)</a:t>
          </a:r>
        </a:p>
      </dgm:t>
    </dgm:pt>
    <dgm:pt modelId="{91957C62-CC48-4C3B-B6D8-A4FA9E9035A4}" type="parTrans" cxnId="{2A8490A5-728E-4BDF-9027-FB76266A9CB8}">
      <dgm:prSet/>
      <dgm:spPr/>
      <dgm:t>
        <a:bodyPr/>
        <a:lstStyle/>
        <a:p>
          <a:endParaRPr lang="es-EC"/>
        </a:p>
      </dgm:t>
    </dgm:pt>
    <dgm:pt modelId="{6D1AF42D-86C2-4FEB-8C97-C5EEA0A4F783}" type="sibTrans" cxnId="{2A8490A5-728E-4BDF-9027-FB76266A9CB8}">
      <dgm:prSet/>
      <dgm:spPr/>
      <dgm:t>
        <a:bodyPr/>
        <a:lstStyle/>
        <a:p>
          <a:endParaRPr lang="es-EC"/>
        </a:p>
      </dgm:t>
    </dgm:pt>
    <dgm:pt modelId="{86F0DE2C-A37A-4A01-9E58-DB4FC2E04462}" type="pres">
      <dgm:prSet presAssocID="{2ACF2A9D-5542-4169-AEF4-6368223E77DE}" presName="Name0" presStyleCnt="0">
        <dgm:presLayoutVars>
          <dgm:dir/>
          <dgm:resizeHandles val="exact"/>
        </dgm:presLayoutVars>
      </dgm:prSet>
      <dgm:spPr/>
    </dgm:pt>
    <dgm:pt modelId="{83D40069-7473-49F0-A94C-23B240E661A2}" type="pres">
      <dgm:prSet presAssocID="{C08AEC4B-A49C-4C39-AF38-0991FAFD44E2}" presName="parTxOnly" presStyleLbl="node1" presStyleIdx="0" presStyleCnt="3">
        <dgm:presLayoutVars>
          <dgm:bulletEnabled val="1"/>
        </dgm:presLayoutVars>
      </dgm:prSet>
      <dgm:spPr/>
    </dgm:pt>
    <dgm:pt modelId="{AF0D63BE-13C4-406A-82A5-CDF99ADEA395}" type="pres">
      <dgm:prSet presAssocID="{962C6D8D-B693-4A40-8332-968ED9F8D043}" presName="parSpace" presStyleCnt="0"/>
      <dgm:spPr/>
    </dgm:pt>
    <dgm:pt modelId="{328D1CE0-C893-4803-B3BF-5E044B6C48F8}" type="pres">
      <dgm:prSet presAssocID="{B144348C-F467-4BC4-87F3-2DC92017C572}" presName="parTxOnly" presStyleLbl="node1" presStyleIdx="1" presStyleCnt="3">
        <dgm:presLayoutVars>
          <dgm:bulletEnabled val="1"/>
        </dgm:presLayoutVars>
      </dgm:prSet>
      <dgm:spPr/>
    </dgm:pt>
    <dgm:pt modelId="{4BDFE727-E299-4FBB-9087-59674EE09708}" type="pres">
      <dgm:prSet presAssocID="{E3438B26-E24B-44D5-92FD-E610482BFABA}" presName="parSpace" presStyleCnt="0"/>
      <dgm:spPr/>
    </dgm:pt>
    <dgm:pt modelId="{E1B0E605-0948-468D-BBE6-0DB39EE4E7C3}" type="pres">
      <dgm:prSet presAssocID="{0FBC9292-7476-47A4-AB7E-62134B176DB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4E29EC2A-3755-4676-BEA3-57CE68425550}" type="presOf" srcId="{B144348C-F467-4BC4-87F3-2DC92017C572}" destId="{328D1CE0-C893-4803-B3BF-5E044B6C48F8}" srcOrd="0" destOrd="0" presId="urn:microsoft.com/office/officeart/2005/8/layout/hChevron3"/>
    <dgm:cxn modelId="{FB1A3E46-CADF-463A-BAE7-915591F5B155}" srcId="{2ACF2A9D-5542-4169-AEF4-6368223E77DE}" destId="{B144348C-F467-4BC4-87F3-2DC92017C572}" srcOrd="1" destOrd="0" parTransId="{E6875A8C-6E7B-4F57-9377-DFBAA693BA55}" sibTransId="{E3438B26-E24B-44D5-92FD-E610482BFABA}"/>
    <dgm:cxn modelId="{E429427F-2192-4B9D-81B9-45C12F5B740E}" type="presOf" srcId="{2ACF2A9D-5542-4169-AEF4-6368223E77DE}" destId="{86F0DE2C-A37A-4A01-9E58-DB4FC2E04462}" srcOrd="0" destOrd="0" presId="urn:microsoft.com/office/officeart/2005/8/layout/hChevron3"/>
    <dgm:cxn modelId="{4FE1A77F-4E74-4ACB-A39D-469B3547E667}" type="presOf" srcId="{0FBC9292-7476-47A4-AB7E-62134B176DBE}" destId="{E1B0E605-0948-468D-BBE6-0DB39EE4E7C3}" srcOrd="0" destOrd="0" presId="urn:microsoft.com/office/officeart/2005/8/layout/hChevron3"/>
    <dgm:cxn modelId="{2A8490A5-728E-4BDF-9027-FB76266A9CB8}" srcId="{2ACF2A9D-5542-4169-AEF4-6368223E77DE}" destId="{0FBC9292-7476-47A4-AB7E-62134B176DBE}" srcOrd="2" destOrd="0" parTransId="{91957C62-CC48-4C3B-B6D8-A4FA9E9035A4}" sibTransId="{6D1AF42D-86C2-4FEB-8C97-C5EEA0A4F783}"/>
    <dgm:cxn modelId="{92E52CBB-32B1-441D-8693-802C88D1D28E}" type="presOf" srcId="{C08AEC4B-A49C-4C39-AF38-0991FAFD44E2}" destId="{83D40069-7473-49F0-A94C-23B240E661A2}" srcOrd="0" destOrd="0" presId="urn:microsoft.com/office/officeart/2005/8/layout/hChevron3"/>
    <dgm:cxn modelId="{BDE0DDD7-578B-493A-8295-43B58918BF89}" srcId="{2ACF2A9D-5542-4169-AEF4-6368223E77DE}" destId="{C08AEC4B-A49C-4C39-AF38-0991FAFD44E2}" srcOrd="0" destOrd="0" parTransId="{5F9A1C5F-7359-4C95-A6EF-DE2AD4BE26E9}" sibTransId="{962C6D8D-B693-4A40-8332-968ED9F8D043}"/>
    <dgm:cxn modelId="{65ED6ECC-0AAD-4F95-9C82-DED6E3058F12}" type="presParOf" srcId="{86F0DE2C-A37A-4A01-9E58-DB4FC2E04462}" destId="{83D40069-7473-49F0-A94C-23B240E661A2}" srcOrd="0" destOrd="0" presId="urn:microsoft.com/office/officeart/2005/8/layout/hChevron3"/>
    <dgm:cxn modelId="{1E0D80FD-5187-4B33-A96D-4C83E96D78E1}" type="presParOf" srcId="{86F0DE2C-A37A-4A01-9E58-DB4FC2E04462}" destId="{AF0D63BE-13C4-406A-82A5-CDF99ADEA395}" srcOrd="1" destOrd="0" presId="urn:microsoft.com/office/officeart/2005/8/layout/hChevron3"/>
    <dgm:cxn modelId="{A4BEF427-4D7D-4DD4-8DB5-0E061026B1AB}" type="presParOf" srcId="{86F0DE2C-A37A-4A01-9E58-DB4FC2E04462}" destId="{328D1CE0-C893-4803-B3BF-5E044B6C48F8}" srcOrd="2" destOrd="0" presId="urn:microsoft.com/office/officeart/2005/8/layout/hChevron3"/>
    <dgm:cxn modelId="{8F6BCB18-E913-47FF-8938-3F26327946B0}" type="presParOf" srcId="{86F0DE2C-A37A-4A01-9E58-DB4FC2E04462}" destId="{4BDFE727-E299-4FBB-9087-59674EE09708}" srcOrd="3" destOrd="0" presId="urn:microsoft.com/office/officeart/2005/8/layout/hChevron3"/>
    <dgm:cxn modelId="{A61F16BD-6E01-4BCF-B591-AB410B3AF458}" type="presParOf" srcId="{86F0DE2C-A37A-4A01-9E58-DB4FC2E04462}" destId="{E1B0E605-0948-468D-BBE6-0DB39EE4E7C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0BF27-C833-4458-A3C3-B9E387D937FB}">
      <dsp:nvSpPr>
        <dsp:cNvPr id="0" name=""/>
        <dsp:cNvSpPr/>
      </dsp:nvSpPr>
      <dsp:spPr>
        <a:xfrm>
          <a:off x="-3736488" y="-573992"/>
          <a:ext cx="4453754" cy="4453754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2D5E6-0A5A-4865-A9B0-47CA6D4F008A}">
      <dsp:nvSpPr>
        <dsp:cNvPr id="0" name=""/>
        <dsp:cNvSpPr/>
      </dsp:nvSpPr>
      <dsp:spPr>
        <a:xfrm>
          <a:off x="314473" y="206544"/>
          <a:ext cx="8336444" cy="41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9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28 años al servicio de la educación</a:t>
          </a:r>
        </a:p>
      </dsp:txBody>
      <dsp:txXfrm>
        <a:off x="314473" y="206544"/>
        <a:ext cx="8336444" cy="413353"/>
      </dsp:txXfrm>
    </dsp:sp>
    <dsp:sp modelId="{9CD1B1C4-69CC-42D2-A653-EA45A07E411C}">
      <dsp:nvSpPr>
        <dsp:cNvPr id="0" name=""/>
        <dsp:cNvSpPr/>
      </dsp:nvSpPr>
      <dsp:spPr>
        <a:xfrm>
          <a:off x="56127" y="154875"/>
          <a:ext cx="516691" cy="516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3BAEF-5A6B-47F3-AFE1-27454B099D96}">
      <dsp:nvSpPr>
        <dsp:cNvPr id="0" name=""/>
        <dsp:cNvSpPr/>
      </dsp:nvSpPr>
      <dsp:spPr>
        <a:xfrm>
          <a:off x="610670" y="826376"/>
          <a:ext cx="8040247" cy="41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9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6000 estudiantes a nivel nacional</a:t>
          </a:r>
        </a:p>
      </dsp:txBody>
      <dsp:txXfrm>
        <a:off x="610670" y="826376"/>
        <a:ext cx="8040247" cy="413353"/>
      </dsp:txXfrm>
    </dsp:sp>
    <dsp:sp modelId="{3D78ECC2-7B79-48D1-9F2C-0AB88892BD77}">
      <dsp:nvSpPr>
        <dsp:cNvPr id="0" name=""/>
        <dsp:cNvSpPr/>
      </dsp:nvSpPr>
      <dsp:spPr>
        <a:xfrm>
          <a:off x="352324" y="774707"/>
          <a:ext cx="516691" cy="516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D9E4-4557-4C82-8BB9-51746C9B2360}">
      <dsp:nvSpPr>
        <dsp:cNvPr id="0" name=""/>
        <dsp:cNvSpPr/>
      </dsp:nvSpPr>
      <dsp:spPr>
        <a:xfrm>
          <a:off x="701578" y="1446208"/>
          <a:ext cx="7949339" cy="41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9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23 carreras de pregrado</a:t>
          </a:r>
        </a:p>
      </dsp:txBody>
      <dsp:txXfrm>
        <a:off x="701578" y="1446208"/>
        <a:ext cx="7949339" cy="413353"/>
      </dsp:txXfrm>
    </dsp:sp>
    <dsp:sp modelId="{3B282162-C721-4335-B7ED-B8125BA07662}">
      <dsp:nvSpPr>
        <dsp:cNvPr id="0" name=""/>
        <dsp:cNvSpPr/>
      </dsp:nvSpPr>
      <dsp:spPr>
        <a:xfrm>
          <a:off x="443232" y="1394539"/>
          <a:ext cx="516691" cy="516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9E99A-FA2A-455C-956E-8688FF13B178}">
      <dsp:nvSpPr>
        <dsp:cNvPr id="0" name=""/>
        <dsp:cNvSpPr/>
      </dsp:nvSpPr>
      <dsp:spPr>
        <a:xfrm>
          <a:off x="631253" y="2063634"/>
          <a:ext cx="8040247" cy="41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9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3 campus (Quito, Loja, Guayaquil)</a:t>
          </a:r>
        </a:p>
      </dsp:txBody>
      <dsp:txXfrm>
        <a:off x="631253" y="2063634"/>
        <a:ext cx="8040247" cy="413353"/>
      </dsp:txXfrm>
    </dsp:sp>
    <dsp:sp modelId="{599807CB-08D1-428A-A9E6-EA4B25926335}">
      <dsp:nvSpPr>
        <dsp:cNvPr id="0" name=""/>
        <dsp:cNvSpPr/>
      </dsp:nvSpPr>
      <dsp:spPr>
        <a:xfrm>
          <a:off x="352324" y="2014370"/>
          <a:ext cx="516691" cy="516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32C38-9124-4F99-B9AB-2482C1BE8994}">
      <dsp:nvSpPr>
        <dsp:cNvPr id="0" name=""/>
        <dsp:cNvSpPr/>
      </dsp:nvSpPr>
      <dsp:spPr>
        <a:xfrm>
          <a:off x="314473" y="2685872"/>
          <a:ext cx="8336444" cy="41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9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4 modalidades de estudio</a:t>
          </a:r>
        </a:p>
      </dsp:txBody>
      <dsp:txXfrm>
        <a:off x="314473" y="2685872"/>
        <a:ext cx="8336444" cy="413353"/>
      </dsp:txXfrm>
    </dsp:sp>
    <dsp:sp modelId="{868790EC-C850-4F92-8B82-0885E741BEA7}">
      <dsp:nvSpPr>
        <dsp:cNvPr id="0" name=""/>
        <dsp:cNvSpPr/>
      </dsp:nvSpPr>
      <dsp:spPr>
        <a:xfrm>
          <a:off x="56127" y="2634202"/>
          <a:ext cx="516691" cy="516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40069-7473-49F0-A94C-23B240E661A2}">
      <dsp:nvSpPr>
        <dsp:cNvPr id="0" name=""/>
        <dsp:cNvSpPr/>
      </dsp:nvSpPr>
      <dsp:spPr>
        <a:xfrm>
          <a:off x="3801" y="1032137"/>
          <a:ext cx="3324500" cy="132980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Categorías( 6)</a:t>
          </a:r>
        </a:p>
      </dsp:txBody>
      <dsp:txXfrm>
        <a:off x="3801" y="1032137"/>
        <a:ext cx="2992050" cy="1329800"/>
      </dsp:txXfrm>
    </dsp:sp>
    <dsp:sp modelId="{328D1CE0-C893-4803-B3BF-5E044B6C48F8}">
      <dsp:nvSpPr>
        <dsp:cNvPr id="0" name=""/>
        <dsp:cNvSpPr/>
      </dsp:nvSpPr>
      <dsp:spPr>
        <a:xfrm>
          <a:off x="2663401" y="1032137"/>
          <a:ext cx="3324500" cy="1329800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Subcategorías(15)</a:t>
          </a:r>
        </a:p>
      </dsp:txBody>
      <dsp:txXfrm>
        <a:off x="3328301" y="1032137"/>
        <a:ext cx="1994700" cy="1329800"/>
      </dsp:txXfrm>
    </dsp:sp>
    <dsp:sp modelId="{E1B0E605-0948-468D-BBE6-0DB39EE4E7C3}">
      <dsp:nvSpPr>
        <dsp:cNvPr id="0" name=""/>
        <dsp:cNvSpPr/>
      </dsp:nvSpPr>
      <dsp:spPr>
        <a:xfrm>
          <a:off x="5323002" y="1032137"/>
          <a:ext cx="3324500" cy="132980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Indicadores(44)</a:t>
          </a:r>
        </a:p>
      </dsp:txBody>
      <dsp:txXfrm>
        <a:off x="5987902" y="1032137"/>
        <a:ext cx="1994700" cy="132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579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844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77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58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295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32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21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631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916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44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22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2"/>
            <a:ext cx="9144000" cy="5129616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F97E-4724-461D-AF22-ADAC303EB0CB}" type="datetimeFigureOut">
              <a:rPr lang="es-EC" smtClean="0"/>
              <a:t>4/9/2019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E34D-A960-4224-B002-A29DD6E73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4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630616" cy="1692966"/>
          </a:xfrm>
        </p:spPr>
        <p:txBody>
          <a:bodyPr>
            <a:normAutofit fontScale="90000"/>
          </a:bodyPr>
          <a:lstStyle/>
          <a:p>
            <a:r>
              <a:rPr lang="es-EC" sz="4000" b="1" dirty="0"/>
              <a:t>Tablero de control universitario basado en el modelo de acreditación institucional ecuatoriano</a:t>
            </a:r>
            <a:br>
              <a:rPr lang="es-EC" b="1" dirty="0"/>
            </a:b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73537C-5022-4050-A62E-3C4067E5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55726"/>
            <a:ext cx="7630616" cy="1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Panel de Control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E8879E-147E-4D0B-8AD0-0B43D5E0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063229"/>
            <a:ext cx="7164288" cy="33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3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Diagrama de servidores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27B49B-51E6-0E46-ACC1-8F2DC526A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03" y="1063229"/>
            <a:ext cx="518699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Navegación: Academia</a:t>
            </a: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91A9CD-DAFD-459D-A0A9-E6E610F1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31590"/>
            <a:ext cx="3114473" cy="32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7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Navegación</a:t>
            </a:r>
            <a:br>
              <a:rPr lang="es-MX" sz="3200" dirty="0"/>
            </a:br>
            <a:r>
              <a:rPr lang="es-MX" sz="3200" dirty="0"/>
              <a:t>Indicadores Cualitativos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D260DC-656B-4AEF-A48D-2DE73185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08" y="1275606"/>
            <a:ext cx="3335184" cy="34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Navegación </a:t>
            </a:r>
            <a:br>
              <a:rPr lang="es-MX" sz="3200" dirty="0"/>
            </a:br>
            <a:r>
              <a:rPr lang="es-MX" sz="3200" dirty="0"/>
              <a:t>Indicadores Cuantitativos</a:t>
            </a:r>
            <a:endParaRPr lang="es-EC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CD0368-7452-42B3-A1D5-C126AD6B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063229"/>
            <a:ext cx="2736304" cy="37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BE6327-7AFB-48E7-A70A-77D3D27A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2" y="725549"/>
            <a:ext cx="6515336" cy="375546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F3183A-DFE0-E442-9079-24F89D1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9570"/>
          </a:xfrm>
        </p:spPr>
        <p:txBody>
          <a:bodyPr>
            <a:noAutofit/>
          </a:bodyPr>
          <a:lstStyle/>
          <a:p>
            <a:r>
              <a:rPr lang="es-MX" sz="3200" dirty="0"/>
              <a:t>Datos de variable cuantitativa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419833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BE6327-7AFB-48E7-A70A-77D3D27A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0" y="0"/>
            <a:ext cx="89234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BB84E3A-6381-714D-AA1E-7B1F068C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9570"/>
          </a:xfrm>
        </p:spPr>
        <p:txBody>
          <a:bodyPr>
            <a:noAutofit/>
          </a:bodyPr>
          <a:lstStyle/>
          <a:p>
            <a:r>
              <a:rPr lang="es-MX" sz="3200" dirty="0"/>
              <a:t>Datos de variable cuantitativa (Parte 2)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8F17B5-85F9-A543-9A93-88D386E4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07" y="725549"/>
            <a:ext cx="6041786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2B5A0B-21B1-44EC-B840-E5DE30F8C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0"/>
            <a:ext cx="9144000" cy="50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1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68B5D-0581-44FE-83F3-BB2BA41A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/>
              <a:t>Impacto generado: Facilitó la toma de decisiones a las autoridades universitarias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35B60300-1165-42D5-93DC-3611DFF00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3230"/>
            <a:ext cx="6192688" cy="35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792088"/>
          </a:xfrm>
        </p:spPr>
        <p:txBody>
          <a:bodyPr>
            <a:normAutofit/>
          </a:bodyPr>
          <a:lstStyle/>
          <a:p>
            <a:r>
              <a:rPr lang="es-EC" b="1" dirty="0"/>
              <a:t>Autores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9E8B8C-5B1C-49C5-B7C2-32B9DEB92B96}"/>
              </a:ext>
            </a:extLst>
          </p:cNvPr>
          <p:cNvSpPr txBox="1"/>
          <p:nvPr/>
        </p:nvSpPr>
        <p:spPr>
          <a:xfrm>
            <a:off x="1043606" y="1222110"/>
            <a:ext cx="264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Xavier Palacios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97A056-64E9-4F2A-B9C0-25ABDBB317A8}"/>
              </a:ext>
            </a:extLst>
          </p:cNvPr>
          <p:cNvSpPr txBox="1"/>
          <p:nvPr/>
        </p:nvSpPr>
        <p:spPr>
          <a:xfrm>
            <a:off x="5289319" y="1259400"/>
            <a:ext cx="316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Ramiro Mosquera</a:t>
            </a:r>
            <a:endParaRPr lang="es-EC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359DF-2FC4-4A35-BBF3-E5D2497A8701}"/>
              </a:ext>
            </a:extLst>
          </p:cNvPr>
          <p:cNvSpPr txBox="1"/>
          <p:nvPr/>
        </p:nvSpPr>
        <p:spPr>
          <a:xfrm>
            <a:off x="685800" y="1650454"/>
            <a:ext cx="356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Director del Departamento de IT</a:t>
            </a:r>
            <a:endParaRPr lang="es-EC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A7E72-AEE2-4C69-8EB2-C565A1F90DC3}"/>
              </a:ext>
            </a:extLst>
          </p:cNvPr>
          <p:cNvSpPr txBox="1"/>
          <p:nvPr/>
        </p:nvSpPr>
        <p:spPr>
          <a:xfrm>
            <a:off x="5930303" y="1683817"/>
            <a:ext cx="2069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Coordinador de BI</a:t>
            </a:r>
            <a:endParaRPr lang="es-EC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887A2A-0F0B-447A-8C84-5A75532C5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35" y="2577725"/>
            <a:ext cx="1219200" cy="1447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4EA133-B0E4-4841-9A58-41356A024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58" y="2577725"/>
            <a:ext cx="1219200" cy="1447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784C8D-21F0-4BF6-8CBE-9A4295206811}"/>
              </a:ext>
            </a:extLst>
          </p:cNvPr>
          <p:cNvSpPr txBox="1"/>
          <p:nvPr/>
        </p:nvSpPr>
        <p:spPr>
          <a:xfrm>
            <a:off x="1139676" y="1950943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xpalacios@uide.edu.ec</a:t>
            </a:r>
            <a:endParaRPr lang="es-EC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017795-70D7-40C1-A1A9-C5FFB7AB4413}"/>
              </a:ext>
            </a:extLst>
          </p:cNvPr>
          <p:cNvSpPr txBox="1"/>
          <p:nvPr/>
        </p:nvSpPr>
        <p:spPr>
          <a:xfrm>
            <a:off x="5580110" y="1950943"/>
            <a:ext cx="2769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rmosquera@uide.edu.ec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69512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08775-44ED-44BD-A92C-91E2D844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/>
              <a:t>Trabajo futuro: Modificar este tablero de control al nuevo modelo de acreditación vigente.</a:t>
            </a:r>
          </a:p>
        </p:txBody>
      </p:sp>
      <p:pic>
        <p:nvPicPr>
          <p:cNvPr id="2050" name="Picture 2" descr="Resultado de imagen para vision futuro">
            <a:extLst>
              <a:ext uri="{FF2B5EF4-FFF2-40B4-BE49-F238E27FC236}">
                <a16:creationId xmlns:a16="http://schemas.microsoft.com/office/drawing/2014/main" id="{C9925B71-BC3F-4922-942A-0E6DD57687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32764"/>
            <a:ext cx="5328592" cy="36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3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4EE6F6-6030-45A8-9008-2249B42A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441"/>
            <a:ext cx="9144000" cy="26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5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LA UIDE</a:t>
            </a: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423692"/>
              </p:ext>
            </p:extLst>
          </p:nvPr>
        </p:nvGraphicFramePr>
        <p:xfrm>
          <a:off x="194072" y="994173"/>
          <a:ext cx="8694129" cy="33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F3D9B913-51BF-44A8-9348-0E47540564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91" y="1054432"/>
            <a:ext cx="4111421" cy="30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3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23CA4-8208-445E-9C73-2B9599BF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Reto:  ¿Cómo poder analizar el desempeño global de la institución?</a:t>
            </a:r>
          </a:p>
        </p:txBody>
      </p:sp>
      <p:pic>
        <p:nvPicPr>
          <p:cNvPr id="2050" name="Picture 2" descr="Resultado de imagen para desempeÃ±o">
            <a:extLst>
              <a:ext uri="{FF2B5EF4-FFF2-40B4-BE49-F238E27FC236}">
                <a16:creationId xmlns:a16="http://schemas.microsoft.com/office/drawing/2014/main" id="{F3F8B12E-66FA-4F73-9956-D5142D64C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38" y="1200150"/>
            <a:ext cx="603212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0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37402-DD3E-45A0-B4F8-FF2BACA9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/>
              <a:t>Solución: Elaborar un </a:t>
            </a:r>
            <a:r>
              <a:rPr lang="es-EC" sz="3200" b="1" dirty="0"/>
              <a:t>Tablero de Control </a:t>
            </a:r>
            <a:r>
              <a:rPr lang="es-EC" sz="3200" dirty="0"/>
              <a:t>basado en el modelo de acreditación ecuatoriano 2015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73603C-E130-46F7-B99E-9D084A3D7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11481"/>
              </p:ext>
            </p:extLst>
          </p:nvPr>
        </p:nvGraphicFramePr>
        <p:xfrm>
          <a:off x="457200" y="1200150"/>
          <a:ext cx="8651304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88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de Acreditación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02245F-2B8B-3849-B100-FE9A15FF9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2" y="889831"/>
            <a:ext cx="3958415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3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de Acreditación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0B2C93-C4DB-5448-99CD-E2D3D5DB5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50" y="843558"/>
            <a:ext cx="2700300" cy="38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de Acreditación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CC357-48B0-4455-9304-BD2F84DE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579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/>
              <a:t>Los indicadores cuantitativos utilizan distintas fórmulas de cálculo, así como funciones de utilidad para evaluar los resultados obtenidos.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971C41-FB91-46C5-8D56-C6DB39BA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3" y="1899984"/>
            <a:ext cx="3435276" cy="2407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BCC7C6-EA55-4C12-9F51-FC31FE5E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16584"/>
            <a:ext cx="3379793" cy="23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9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17CD-C7EA-4B66-9778-640D459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Semaforización por colores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CC357-48B0-4455-9304-BD2F84DE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6444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/>
              <a:t>Se utilizan cinco colores para los paneles, cada uno representando un 20% de cumplimiento.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C1B9B0-484B-414A-9E2D-311D9C60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13" y="1707654"/>
            <a:ext cx="4832573" cy="27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0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46A338B5D6344888FC9218A2F9742C" ma:contentTypeVersion="13" ma:contentTypeDescription="Crear nuevo documento." ma:contentTypeScope="" ma:versionID="8f12c3cd31b18e112c97da5b3119a3e6">
  <xsd:schema xmlns:xsd="http://www.w3.org/2001/XMLSchema" xmlns:xs="http://www.w3.org/2001/XMLSchema" xmlns:p="http://schemas.microsoft.com/office/2006/metadata/properties" xmlns:ns3="f5e361ce-d8c1-4f6f-80e7-26b4ad31fda8" xmlns:ns4="92ace3ea-e131-4397-b8d5-82d791d8a7ac" targetNamespace="http://schemas.microsoft.com/office/2006/metadata/properties" ma:root="true" ma:fieldsID="3d34754d6059f360be799ba1dc608bdf" ns3:_="" ns4:_="">
    <xsd:import namespace="f5e361ce-d8c1-4f6f-80e7-26b4ad31fda8"/>
    <xsd:import namespace="92ace3ea-e131-4397-b8d5-82d791d8a7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361ce-d8c1-4f6f-80e7-26b4ad31fd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ce3ea-e131-4397-b8d5-82d791d8a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D3C78-9CF2-49CF-9C40-D0037E7A69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12AD1-5536-4914-B92A-46497808B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361ce-d8c1-4f6f-80e7-26b4ad31fda8"/>
    <ds:schemaRef ds:uri="92ace3ea-e131-4397-b8d5-82d791d8a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7E48B4-EFFE-4229-B8E9-1995AF333526}">
  <ds:schemaRefs>
    <ds:schemaRef ds:uri="http://schemas.openxmlformats.org/package/2006/metadata/core-properties"/>
    <ds:schemaRef ds:uri="http://www.w3.org/XML/1998/namespace"/>
    <ds:schemaRef ds:uri="f5e361ce-d8c1-4f6f-80e7-26b4ad31fda8"/>
    <ds:schemaRef ds:uri="92ace3ea-e131-4397-b8d5-82d791d8a7a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209</Words>
  <Application>Microsoft Office PowerPoint</Application>
  <PresentationFormat>Presentación en pantalla (16:9)</PresentationFormat>
  <Paragraphs>34</Paragraphs>
  <Slides>21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Tablero de control universitario basado en el modelo de acreditación institucional ecuatoriano </vt:lpstr>
      <vt:lpstr>Autores</vt:lpstr>
      <vt:lpstr>LA UIDE</vt:lpstr>
      <vt:lpstr>Reto:  ¿Cómo poder analizar el desempeño global de la institución?</vt:lpstr>
      <vt:lpstr>Solución: Elaborar un Tablero de Control basado en el modelo de acreditación ecuatoriano 2015</vt:lpstr>
      <vt:lpstr>Modelo de Acreditación</vt:lpstr>
      <vt:lpstr>Modelo de Acreditación</vt:lpstr>
      <vt:lpstr>Modelo de Acreditación</vt:lpstr>
      <vt:lpstr>Semaforización por colores</vt:lpstr>
      <vt:lpstr>Panel de Control</vt:lpstr>
      <vt:lpstr>Diagrama de servidores</vt:lpstr>
      <vt:lpstr>Navegación: Academia</vt:lpstr>
      <vt:lpstr>Navegación Indicadores Cualitativos</vt:lpstr>
      <vt:lpstr>Navegación  Indicadores Cuantitativos</vt:lpstr>
      <vt:lpstr>Datos de variable cuantitativa</vt:lpstr>
      <vt:lpstr>Presentación de PowerPoint</vt:lpstr>
      <vt:lpstr>Datos de variable cuantitativa (Parte 2)</vt:lpstr>
      <vt:lpstr>Presentación de PowerPoint</vt:lpstr>
      <vt:lpstr>Impacto generado: Facilitó la toma de decisiones a las autoridades universitarias</vt:lpstr>
      <vt:lpstr>Trabajo futuro: Modificar este tablero de control al nuevo modelo de acreditación vigente.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Jacome Corral Paola Gabriela</dc:creator>
  <cp:lastModifiedBy>Palacios Pacheco Xavier Ivan</cp:lastModifiedBy>
  <cp:revision>25</cp:revision>
  <dcterms:created xsi:type="dcterms:W3CDTF">2013-07-23T15:32:46Z</dcterms:created>
  <dcterms:modified xsi:type="dcterms:W3CDTF">2019-09-04T14:11:00Z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0x0101006946A338B5D6344888FC9218A2F9742C</vt:lpwstr>
  </property>
</Properties>
</file>